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media/image5.jpg" ContentType="application/octet-stream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7.jpg" ContentType="application/octet-stream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  <p:sldMasterId id="2147483681" r:id="rId3"/>
  </p:sldMasterIdLst>
  <p:notesMasterIdLst>
    <p:notesMasterId r:id="rId23"/>
  </p:notesMasterIdLst>
  <p:sldIdLst>
    <p:sldId id="10067" r:id="rId4"/>
    <p:sldId id="8896" r:id="rId5"/>
    <p:sldId id="263" r:id="rId6"/>
    <p:sldId id="269" r:id="rId7"/>
    <p:sldId id="265" r:id="rId8"/>
    <p:sldId id="270" r:id="rId9"/>
    <p:sldId id="8903" r:id="rId10"/>
    <p:sldId id="8907" r:id="rId11"/>
    <p:sldId id="8900" r:id="rId12"/>
    <p:sldId id="8908" r:id="rId13"/>
    <p:sldId id="10070" r:id="rId14"/>
    <p:sldId id="10071" r:id="rId15"/>
    <p:sldId id="10072" r:id="rId16"/>
    <p:sldId id="10074" r:id="rId17"/>
    <p:sldId id="10073" r:id="rId18"/>
    <p:sldId id="8898" r:id="rId19"/>
    <p:sldId id="8909" r:id="rId20"/>
    <p:sldId id="8906" r:id="rId21"/>
    <p:sldId id="1006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22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rgbClr val="008278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Pt>
            <c:idx val="1"/>
            <c:marker>
              <c:symbol val="circle"/>
              <c:size val="12"/>
              <c:spPr>
                <a:solidFill>
                  <a:srgbClr val="008278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8575" cap="rnd">
                <a:gradFill>
                  <a:gsLst>
                    <a:gs pos="0">
                      <a:srgbClr val="008278"/>
                    </a:gs>
                    <a:gs pos="100000">
                      <a:srgbClr val="008278">
                        <a:alpha val="0"/>
                      </a:srgbClr>
                    </a:gs>
                  </a:gsLst>
                  <a:lin ang="5400000" scaled="1"/>
                </a:gra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06-4B40-9938-BD9FB92EDC64}"/>
              </c:ext>
            </c:extLst>
          </c:dPt>
          <c:dPt>
            <c:idx val="2"/>
            <c:marker>
              <c:symbol val="circle"/>
              <c:size val="12"/>
              <c:spPr>
                <a:solidFill>
                  <a:srgbClr val="008278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8575" cap="rnd">
                <a:gradFill>
                  <a:gsLst>
                    <a:gs pos="0">
                      <a:srgbClr val="008278"/>
                    </a:gs>
                    <a:gs pos="100000">
                      <a:srgbClr val="008278">
                        <a:alpha val="0"/>
                      </a:srgbClr>
                    </a:gs>
                  </a:gsLst>
                  <a:lin ang="5400000" scaled="1"/>
                </a:gra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7306-4B40-9938-BD9FB92EDC64}"/>
              </c:ext>
            </c:extLst>
          </c:dPt>
          <c:dPt>
            <c:idx val="3"/>
            <c:marker>
              <c:symbol val="circle"/>
              <c:size val="12"/>
              <c:spPr>
                <a:solidFill>
                  <a:srgbClr val="008278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8575" cap="rnd">
                <a:gradFill>
                  <a:gsLst>
                    <a:gs pos="0">
                      <a:srgbClr val="008278"/>
                    </a:gs>
                    <a:gs pos="100000">
                      <a:srgbClr val="008278">
                        <a:alpha val="0"/>
                      </a:srgbClr>
                    </a:gs>
                  </a:gsLst>
                  <a:lin ang="5400000" scaled="1"/>
                </a:gra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7306-4B40-9938-BD9FB92EDC64}"/>
              </c:ext>
            </c:extLst>
          </c:dPt>
          <c:dPt>
            <c:idx val="4"/>
            <c:marker>
              <c:symbol val="circle"/>
              <c:size val="12"/>
              <c:spPr>
                <a:solidFill>
                  <a:srgbClr val="008278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8575" cap="rnd">
                <a:gradFill>
                  <a:gsLst>
                    <a:gs pos="0">
                      <a:srgbClr val="008278"/>
                    </a:gs>
                    <a:gs pos="100000">
                      <a:srgbClr val="008278">
                        <a:alpha val="0"/>
                      </a:srgbClr>
                    </a:gs>
                  </a:gsLst>
                  <a:lin ang="5400000" scaled="1"/>
                </a:gra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7306-4B40-9938-BD9FB92EDC64}"/>
              </c:ext>
            </c:extLst>
          </c:dPt>
          <c:dPt>
            <c:idx val="5"/>
            <c:marker>
              <c:symbol val="circle"/>
              <c:size val="12"/>
              <c:spPr>
                <a:solidFill>
                  <a:srgbClr val="008278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8575" cap="rnd">
                <a:gradFill>
                  <a:gsLst>
                    <a:gs pos="0">
                      <a:srgbClr val="008278"/>
                    </a:gs>
                    <a:gs pos="100000">
                      <a:srgbClr val="008278">
                        <a:alpha val="0"/>
                      </a:srgbClr>
                    </a:gs>
                  </a:gsLst>
                  <a:lin ang="5400000" scaled="1"/>
                </a:gra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7306-4B40-9938-BD9FB92EDC64}"/>
              </c:ext>
            </c:extLst>
          </c:dPt>
          <c:dPt>
            <c:idx val="6"/>
            <c:marker>
              <c:symbol val="circle"/>
              <c:size val="12"/>
              <c:spPr>
                <a:solidFill>
                  <a:srgbClr val="008278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8575" cap="rnd">
                <a:gradFill>
                  <a:gsLst>
                    <a:gs pos="0">
                      <a:srgbClr val="008278"/>
                    </a:gs>
                    <a:gs pos="100000">
                      <a:srgbClr val="008278">
                        <a:alpha val="0"/>
                      </a:srgbClr>
                    </a:gs>
                  </a:gsLst>
                  <a:lin ang="5400000" scaled="1"/>
                </a:gra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7306-4B40-9938-BD9FB92EDC64}"/>
              </c:ext>
            </c:extLst>
          </c:dPt>
          <c:dPt>
            <c:idx val="7"/>
            <c:marker>
              <c:symbol val="circle"/>
              <c:size val="12"/>
              <c:spPr>
                <a:solidFill>
                  <a:srgbClr val="008278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8575" cap="rnd">
                <a:gradFill>
                  <a:gsLst>
                    <a:gs pos="0">
                      <a:srgbClr val="008278"/>
                    </a:gs>
                    <a:gs pos="100000">
                      <a:srgbClr val="008278">
                        <a:alpha val="0"/>
                      </a:srgbClr>
                    </a:gs>
                  </a:gsLst>
                  <a:lin ang="5400000" scaled="1"/>
                </a:gra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7306-4B40-9938-BD9FB92EDC64}"/>
              </c:ext>
            </c:extLst>
          </c:dPt>
          <c:dPt>
            <c:idx val="8"/>
            <c:marker>
              <c:symbol val="circle"/>
              <c:size val="12"/>
              <c:spPr>
                <a:solidFill>
                  <a:srgbClr val="008278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8575" cap="rnd">
                <a:gradFill>
                  <a:gsLst>
                    <a:gs pos="0">
                      <a:srgbClr val="008278"/>
                    </a:gs>
                    <a:gs pos="100000">
                      <a:srgbClr val="008278">
                        <a:alpha val="0"/>
                      </a:srgbClr>
                    </a:gs>
                  </a:gsLst>
                  <a:lin ang="5400000" scaled="1"/>
                </a:gra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7306-4B40-9938-BD9FB92EDC64}"/>
              </c:ext>
            </c:extLst>
          </c:dPt>
          <c:cat>
            <c:numRef>
              <c:f>Sheet1!$A$2:$A$10</c:f>
              <c:numCache>
                <c:formatCode>m"月"d"日"</c:formatCode>
                <c:ptCount val="9"/>
                <c:pt idx="0">
                  <c:v>43430</c:v>
                </c:pt>
                <c:pt idx="1">
                  <c:v>43431</c:v>
                </c:pt>
                <c:pt idx="2">
                  <c:v>43432</c:v>
                </c:pt>
                <c:pt idx="3">
                  <c:v>43433</c:v>
                </c:pt>
                <c:pt idx="4">
                  <c:v>43434</c:v>
                </c:pt>
                <c:pt idx="5">
                  <c:v>43436</c:v>
                </c:pt>
                <c:pt idx="6">
                  <c:v>43437</c:v>
                </c:pt>
                <c:pt idx="7">
                  <c:v>43439</c:v>
                </c:pt>
                <c:pt idx="8">
                  <c:v>43441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</c:v>
                </c:pt>
                <c:pt idx="1">
                  <c:v>2</c:v>
                </c:pt>
                <c:pt idx="2">
                  <c:v>5</c:v>
                </c:pt>
                <c:pt idx="3">
                  <c:v>3</c:v>
                </c:pt>
                <c:pt idx="4">
                  <c:v>6</c:v>
                </c:pt>
                <c:pt idx="5">
                  <c:v>5</c:v>
                </c:pt>
                <c:pt idx="6">
                  <c:v>7</c:v>
                </c:pt>
                <c:pt idx="7">
                  <c:v>3</c:v>
                </c:pt>
                <c:pt idx="8">
                  <c:v>15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F-7306-4B40-9938-BD9FB92EDC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89961072"/>
        <c:axId val="-189954544"/>
      </c:lineChart>
      <c:dateAx>
        <c:axId val="-189961072"/>
        <c:scaling>
          <c:orientation val="minMax"/>
        </c:scaling>
        <c:delete val="0"/>
        <c:axPos val="b"/>
        <c:minorGridlines>
          <c:spPr>
            <a:ln w="9525" cap="flat" cmpd="sng" algn="ctr">
              <a:noFill/>
              <a:round/>
            </a:ln>
            <a:effectLst/>
          </c:spPr>
        </c:minorGridlines>
        <c:numFmt formatCode="m&quot;月&quot;d&quot;日&quot;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cs"/>
              </a:defRPr>
            </a:pPr>
            <a:endParaRPr lang="zh-CN"/>
          </a:p>
        </c:txPr>
        <c:crossAx val="-189954544"/>
        <c:crosses val="autoZero"/>
        <c:auto val="1"/>
        <c:lblOffset val="100"/>
        <c:baseTimeUnit val="days"/>
      </c:dateAx>
      <c:valAx>
        <c:axId val="-1899545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89961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方正黑体简体" panose="02010601030101010101" pitchFamily="2" charset="-122"/>
          <a:ea typeface="方正黑体简体" panose="02010601030101010101" pitchFamily="2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7"/>
        <c:axId val="959319584"/>
        <c:axId val="959329920"/>
      </c:barChart>
      <c:catAx>
        <c:axId val="95931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9329920"/>
        <c:crosses val="autoZero"/>
        <c:auto val="1"/>
        <c:lblAlgn val="ctr"/>
        <c:lblOffset val="100"/>
        <c:noMultiLvlLbl val="0"/>
      </c:catAx>
      <c:valAx>
        <c:axId val="9593299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5931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4B0AF-2A37-4435-A643-56BF6BBEAA1D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0A5E8-0910-41BF-8700-C13C9B0B05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76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693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036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470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576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273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615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599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490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479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1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914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714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457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612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627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098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678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242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975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gradFill>
          <a:gsLst>
            <a:gs pos="79000">
              <a:srgbClr val="01455C"/>
            </a:gs>
            <a:gs pos="55582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4" name="椭圆 3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7495469" y="382437"/>
              <a:ext cx="1550114" cy="1177932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9668417" y="2532241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975878" y="2253930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2311490" y="4604508"/>
              <a:ext cx="1240221" cy="94244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8880356" y="1210999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7166505" y="3604972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7613642" y="5574837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13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4C6841-BE15-4000-BA17-535990CCE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4351-F395-4305-B32E-E511E3BC6C12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8C8D00-D850-49C4-AD53-21B20D40E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39F173-306A-41B3-BD44-A9F582A5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57592-2F10-4E16-B185-83CBC7AD1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26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32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gradFill>
          <a:gsLst>
            <a:gs pos="79000">
              <a:srgbClr val="01455C"/>
            </a:gs>
            <a:gs pos="55582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4" name="椭圆 3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7495469" y="382437"/>
              <a:ext cx="1550114" cy="1177932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9668417" y="2532241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975878" y="2253930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2311490" y="4604508"/>
              <a:ext cx="1240221" cy="94244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8880356" y="1210999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7166505" y="3604972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7613642" y="5574837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002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gradFill flip="none" rotWithShape="1">
          <a:gsLst>
            <a:gs pos="79000">
              <a:srgbClr val="01455C"/>
            </a:gs>
            <a:gs pos="55000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组合 729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731" name="椭圆 730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2" name="椭圆 731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3" name="椭圆 732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椭圆 733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椭圆 734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椭圆 735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椭圆 736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8" name="椭圆 737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9" name="椭圆 738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0" name="椭圆 739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1" name="椭圆 740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2" name="椭圆 741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3" name="椭圆 742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4" name="椭圆 743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5" name="椭圆 744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6" name="椭圆 745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7" name="椭圆 746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8" name="椭圆 747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9" name="椭圆 748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0" name="椭圆 749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1" name="椭圆 750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2" name="椭圆 751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3" name="椭圆 752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4" name="椭圆 753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5" name="椭圆 754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6" name="椭圆 755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7" name="椭圆 756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椭圆 757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9" name="椭圆 758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椭圆 759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椭圆 760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2" name="椭圆 761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3" name="椭圆 762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4" name="椭圆 763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5" name="椭圆 764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6" name="椭圆 765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7" name="椭圆 766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8" name="椭圆 767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椭圆 768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椭圆 769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椭圆 770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椭圆 771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椭圆 772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椭圆 773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5" name="椭圆 774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6" name="椭圆 775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17" name="椭圆 2116"/>
          <p:cNvSpPr/>
          <p:nvPr/>
        </p:nvSpPr>
        <p:spPr>
          <a:xfrm>
            <a:off x="589749" y="189227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8" name="椭圆 2117"/>
          <p:cNvSpPr/>
          <p:nvPr/>
        </p:nvSpPr>
        <p:spPr>
          <a:xfrm>
            <a:off x="589749" y="2570451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9" name="椭圆 2118"/>
          <p:cNvSpPr/>
          <p:nvPr/>
        </p:nvSpPr>
        <p:spPr>
          <a:xfrm>
            <a:off x="1278832" y="236471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0" name="椭圆 2119"/>
          <p:cNvSpPr/>
          <p:nvPr/>
        </p:nvSpPr>
        <p:spPr>
          <a:xfrm>
            <a:off x="1057852" y="3235832"/>
            <a:ext cx="25200" cy="252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1" name="椭圆 2120"/>
          <p:cNvSpPr/>
          <p:nvPr/>
        </p:nvSpPr>
        <p:spPr>
          <a:xfrm>
            <a:off x="2196770" y="245732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2" name="椭圆 2121"/>
          <p:cNvSpPr/>
          <p:nvPr/>
        </p:nvSpPr>
        <p:spPr>
          <a:xfrm>
            <a:off x="1480490" y="410970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3" name="椭圆 2122"/>
          <p:cNvSpPr/>
          <p:nvPr/>
        </p:nvSpPr>
        <p:spPr>
          <a:xfrm>
            <a:off x="2588566" y="3576306"/>
            <a:ext cx="25200" cy="2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4" name="椭圆 2123"/>
          <p:cNvSpPr/>
          <p:nvPr/>
        </p:nvSpPr>
        <p:spPr>
          <a:xfrm>
            <a:off x="3007666" y="2905050"/>
            <a:ext cx="25200" cy="2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5" name="椭圆 2124"/>
          <p:cNvSpPr/>
          <p:nvPr/>
        </p:nvSpPr>
        <p:spPr>
          <a:xfrm>
            <a:off x="2024052" y="3067470"/>
            <a:ext cx="25200" cy="252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5" name="椭圆 2144"/>
          <p:cNvSpPr/>
          <p:nvPr/>
        </p:nvSpPr>
        <p:spPr>
          <a:xfrm rot="17547555">
            <a:off x="5328136" y="5168311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6" name="椭圆 2145"/>
          <p:cNvSpPr/>
          <p:nvPr/>
        </p:nvSpPr>
        <p:spPr>
          <a:xfrm rot="17547555">
            <a:off x="7090927" y="4933167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7" name="椭圆 2146"/>
          <p:cNvSpPr/>
          <p:nvPr/>
        </p:nvSpPr>
        <p:spPr>
          <a:xfrm rot="17547555">
            <a:off x="7021299" y="370536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8" name="椭圆 2147"/>
          <p:cNvSpPr/>
          <p:nvPr/>
        </p:nvSpPr>
        <p:spPr>
          <a:xfrm>
            <a:off x="6128064" y="6732779"/>
            <a:ext cx="36000" cy="3600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2" name="椭圆 2151"/>
          <p:cNvSpPr/>
          <p:nvPr/>
        </p:nvSpPr>
        <p:spPr>
          <a:xfrm rot="17547555">
            <a:off x="4701395" y="380378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3" name="椭圆 2152"/>
          <p:cNvSpPr/>
          <p:nvPr/>
        </p:nvSpPr>
        <p:spPr>
          <a:xfrm rot="17547555">
            <a:off x="5401249" y="3523623"/>
            <a:ext cx="36000" cy="360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4" name="椭圆 2153"/>
          <p:cNvSpPr/>
          <p:nvPr/>
        </p:nvSpPr>
        <p:spPr>
          <a:xfrm rot="17547555">
            <a:off x="6121876" y="4060634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5" name="椭圆 2154"/>
          <p:cNvSpPr/>
          <p:nvPr/>
        </p:nvSpPr>
        <p:spPr>
          <a:xfrm rot="17547555">
            <a:off x="5837511" y="271068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6" name="椭圆 2155"/>
          <p:cNvSpPr/>
          <p:nvPr/>
        </p:nvSpPr>
        <p:spPr>
          <a:xfrm rot="17547555">
            <a:off x="6561064" y="213234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7" name="椭圆 2156"/>
          <p:cNvSpPr/>
          <p:nvPr/>
        </p:nvSpPr>
        <p:spPr>
          <a:xfrm rot="17547555">
            <a:off x="6335398" y="3103400"/>
            <a:ext cx="36000" cy="360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8" name="椭圆 2157"/>
          <p:cNvSpPr/>
          <p:nvPr/>
        </p:nvSpPr>
        <p:spPr>
          <a:xfrm>
            <a:off x="6409866" y="4058282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9" name="椭圆 2158"/>
          <p:cNvSpPr/>
          <p:nvPr/>
        </p:nvSpPr>
        <p:spPr>
          <a:xfrm>
            <a:off x="5693586" y="6639939"/>
            <a:ext cx="36000" cy="3600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0" name="椭圆 2159"/>
          <p:cNvSpPr/>
          <p:nvPr/>
        </p:nvSpPr>
        <p:spPr>
          <a:xfrm>
            <a:off x="6801662" y="610653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1" name="椭圆 2160"/>
          <p:cNvSpPr/>
          <p:nvPr/>
        </p:nvSpPr>
        <p:spPr>
          <a:xfrm>
            <a:off x="7220762" y="543528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2" name="椭圆 2161"/>
          <p:cNvSpPr/>
          <p:nvPr/>
        </p:nvSpPr>
        <p:spPr>
          <a:xfrm>
            <a:off x="6237148" y="5597703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2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bg>
      <p:bgPr>
        <a:gradFill flip="none" rotWithShape="1">
          <a:gsLst>
            <a:gs pos="79000">
              <a:srgbClr val="01455C"/>
            </a:gs>
            <a:gs pos="55000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组合 729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731" name="椭圆 730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2" name="椭圆 731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3" name="椭圆 732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椭圆 733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椭圆 734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椭圆 735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椭圆 736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8" name="椭圆 737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9" name="椭圆 738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0" name="椭圆 739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1" name="椭圆 740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2" name="椭圆 741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3" name="椭圆 742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4" name="椭圆 743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5" name="椭圆 744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6" name="椭圆 745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7" name="椭圆 746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8" name="椭圆 747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9" name="椭圆 748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0" name="椭圆 749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1" name="椭圆 750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2" name="椭圆 751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3" name="椭圆 752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4" name="椭圆 753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5" name="椭圆 754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6" name="椭圆 755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7" name="椭圆 756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椭圆 757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9" name="椭圆 758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椭圆 759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椭圆 760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2" name="椭圆 761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3" name="椭圆 762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4" name="椭圆 763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5" name="椭圆 764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6" name="椭圆 765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7" name="椭圆 766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8" name="椭圆 767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椭圆 768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椭圆 769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椭圆 770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椭圆 771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椭圆 772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椭圆 773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5" name="椭圆 774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6" name="椭圆 775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17" name="椭圆 2116"/>
          <p:cNvSpPr/>
          <p:nvPr/>
        </p:nvSpPr>
        <p:spPr>
          <a:xfrm>
            <a:off x="589749" y="189227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8" name="椭圆 2117"/>
          <p:cNvSpPr/>
          <p:nvPr/>
        </p:nvSpPr>
        <p:spPr>
          <a:xfrm>
            <a:off x="589749" y="2570451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9" name="椭圆 2118"/>
          <p:cNvSpPr/>
          <p:nvPr/>
        </p:nvSpPr>
        <p:spPr>
          <a:xfrm>
            <a:off x="1278832" y="236471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0" name="椭圆 2119"/>
          <p:cNvSpPr/>
          <p:nvPr/>
        </p:nvSpPr>
        <p:spPr>
          <a:xfrm>
            <a:off x="1057852" y="3235832"/>
            <a:ext cx="25200" cy="252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1" name="椭圆 2120"/>
          <p:cNvSpPr/>
          <p:nvPr/>
        </p:nvSpPr>
        <p:spPr>
          <a:xfrm>
            <a:off x="2196770" y="245732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2" name="椭圆 2121"/>
          <p:cNvSpPr/>
          <p:nvPr/>
        </p:nvSpPr>
        <p:spPr>
          <a:xfrm>
            <a:off x="1480490" y="410970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3" name="椭圆 2122"/>
          <p:cNvSpPr/>
          <p:nvPr/>
        </p:nvSpPr>
        <p:spPr>
          <a:xfrm>
            <a:off x="2588566" y="3576306"/>
            <a:ext cx="25200" cy="2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4" name="椭圆 2123"/>
          <p:cNvSpPr/>
          <p:nvPr/>
        </p:nvSpPr>
        <p:spPr>
          <a:xfrm>
            <a:off x="3007666" y="2905050"/>
            <a:ext cx="25200" cy="2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5" name="椭圆 2124"/>
          <p:cNvSpPr/>
          <p:nvPr/>
        </p:nvSpPr>
        <p:spPr>
          <a:xfrm>
            <a:off x="2024052" y="3067470"/>
            <a:ext cx="25200" cy="252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5" name="椭圆 2144"/>
          <p:cNvSpPr/>
          <p:nvPr/>
        </p:nvSpPr>
        <p:spPr>
          <a:xfrm rot="17547555">
            <a:off x="5328136" y="5168311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6" name="椭圆 2145"/>
          <p:cNvSpPr/>
          <p:nvPr/>
        </p:nvSpPr>
        <p:spPr>
          <a:xfrm rot="17547555">
            <a:off x="7090927" y="4933167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7" name="椭圆 2146"/>
          <p:cNvSpPr/>
          <p:nvPr/>
        </p:nvSpPr>
        <p:spPr>
          <a:xfrm rot="17547555">
            <a:off x="7021299" y="370536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8" name="椭圆 2147"/>
          <p:cNvSpPr/>
          <p:nvPr/>
        </p:nvSpPr>
        <p:spPr>
          <a:xfrm>
            <a:off x="6128064" y="6732779"/>
            <a:ext cx="36000" cy="3600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2" name="椭圆 2151"/>
          <p:cNvSpPr/>
          <p:nvPr/>
        </p:nvSpPr>
        <p:spPr>
          <a:xfrm rot="17547555">
            <a:off x="4701395" y="380378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3" name="椭圆 2152"/>
          <p:cNvSpPr/>
          <p:nvPr/>
        </p:nvSpPr>
        <p:spPr>
          <a:xfrm rot="17547555">
            <a:off x="5401249" y="3523623"/>
            <a:ext cx="36000" cy="360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4" name="椭圆 2153"/>
          <p:cNvSpPr/>
          <p:nvPr/>
        </p:nvSpPr>
        <p:spPr>
          <a:xfrm rot="17547555">
            <a:off x="6121876" y="4060634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5" name="椭圆 2154"/>
          <p:cNvSpPr/>
          <p:nvPr/>
        </p:nvSpPr>
        <p:spPr>
          <a:xfrm rot="17547555">
            <a:off x="5837511" y="271068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6" name="椭圆 2155"/>
          <p:cNvSpPr/>
          <p:nvPr/>
        </p:nvSpPr>
        <p:spPr>
          <a:xfrm rot="17547555">
            <a:off x="6561064" y="213234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7" name="椭圆 2156"/>
          <p:cNvSpPr/>
          <p:nvPr/>
        </p:nvSpPr>
        <p:spPr>
          <a:xfrm rot="17547555">
            <a:off x="6335398" y="3103400"/>
            <a:ext cx="36000" cy="360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8" name="椭圆 2157"/>
          <p:cNvSpPr/>
          <p:nvPr/>
        </p:nvSpPr>
        <p:spPr>
          <a:xfrm>
            <a:off x="6409866" y="4058282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9" name="椭圆 2158"/>
          <p:cNvSpPr/>
          <p:nvPr/>
        </p:nvSpPr>
        <p:spPr>
          <a:xfrm>
            <a:off x="5693586" y="6639939"/>
            <a:ext cx="36000" cy="3600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0" name="椭圆 2159"/>
          <p:cNvSpPr/>
          <p:nvPr/>
        </p:nvSpPr>
        <p:spPr>
          <a:xfrm>
            <a:off x="6801662" y="610653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1" name="椭圆 2160"/>
          <p:cNvSpPr/>
          <p:nvPr/>
        </p:nvSpPr>
        <p:spPr>
          <a:xfrm>
            <a:off x="7220762" y="543528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2" name="椭圆 2161"/>
          <p:cNvSpPr/>
          <p:nvPr/>
        </p:nvSpPr>
        <p:spPr>
          <a:xfrm>
            <a:off x="6237148" y="5597703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 72"/>
          <p:cNvSpPr/>
          <p:nvPr userDrawn="1"/>
        </p:nvSpPr>
        <p:spPr>
          <a:xfrm>
            <a:off x="0" y="0"/>
            <a:ext cx="12192001" cy="5715000"/>
          </a:xfrm>
          <a:custGeom>
            <a:avLst/>
            <a:gdLst>
              <a:gd name="connsiteX0" fmla="*/ 0 w 12192001"/>
              <a:gd name="connsiteY0" fmla="*/ 0 h 5715000"/>
              <a:gd name="connsiteX1" fmla="*/ 8115301 w 12192001"/>
              <a:gd name="connsiteY1" fmla="*/ 0 h 5715000"/>
              <a:gd name="connsiteX2" fmla="*/ 9144000 w 12192001"/>
              <a:gd name="connsiteY2" fmla="*/ 0 h 5715000"/>
              <a:gd name="connsiteX3" fmla="*/ 12192001 w 12192001"/>
              <a:gd name="connsiteY3" fmla="*/ 0 h 5715000"/>
              <a:gd name="connsiteX4" fmla="*/ 12192001 w 12192001"/>
              <a:gd name="connsiteY4" fmla="*/ 759133 h 5715000"/>
              <a:gd name="connsiteX5" fmla="*/ 12161055 w 12192001"/>
              <a:gd name="connsiteY5" fmla="*/ 775716 h 5715000"/>
              <a:gd name="connsiteX6" fmla="*/ 11354490 w 12192001"/>
              <a:gd name="connsiteY6" fmla="*/ 1143000 h 5715000"/>
              <a:gd name="connsiteX7" fmla="*/ 4263922 w 12192001"/>
              <a:gd name="connsiteY7" fmla="*/ 5715000 h 5715000"/>
              <a:gd name="connsiteX8" fmla="*/ 21520 w 12192001"/>
              <a:gd name="connsiteY8" fmla="*/ 4806706 h 5715000"/>
              <a:gd name="connsiteX9" fmla="*/ 0 w 12192001"/>
              <a:gd name="connsiteY9" fmla="*/ 4795802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5715000">
                <a:moveTo>
                  <a:pt x="0" y="0"/>
                </a:moveTo>
                <a:lnTo>
                  <a:pt x="8115301" y="0"/>
                </a:lnTo>
                <a:lnTo>
                  <a:pt x="9144000" y="0"/>
                </a:lnTo>
                <a:lnTo>
                  <a:pt x="12192001" y="0"/>
                </a:lnTo>
                <a:lnTo>
                  <a:pt x="12192001" y="759133"/>
                </a:lnTo>
                <a:lnTo>
                  <a:pt x="12161055" y="775716"/>
                </a:lnTo>
                <a:cubicBezTo>
                  <a:pt x="11993860" y="858524"/>
                  <a:pt x="11736700" y="970566"/>
                  <a:pt x="11354490" y="1143000"/>
                </a:cubicBezTo>
                <a:cubicBezTo>
                  <a:pt x="8390810" y="2480064"/>
                  <a:pt x="8179935" y="5715000"/>
                  <a:pt x="4263922" y="5715000"/>
                </a:cubicBezTo>
                <a:cubicBezTo>
                  <a:pt x="2673041" y="5715000"/>
                  <a:pt x="1204529" y="5377173"/>
                  <a:pt x="21520" y="4806706"/>
                </a:cubicBezTo>
                <a:lnTo>
                  <a:pt x="0" y="4795802"/>
                </a:lnTo>
                <a:close/>
              </a:path>
            </a:pathLst>
          </a:custGeom>
          <a:gradFill flip="none" rotWithShape="1">
            <a:gsLst>
              <a:gs pos="0">
                <a:srgbClr val="4CBDA4">
                  <a:alpha val="21000"/>
                </a:srgbClr>
              </a:gs>
              <a:gs pos="42000">
                <a:srgbClr val="4CBDA4">
                  <a:lumMod val="96000"/>
                  <a:lumOff val="4000"/>
                  <a:alpha val="0"/>
                </a:srgbClr>
              </a:gs>
              <a:gs pos="70000">
                <a:srgbClr val="4CBDA4">
                  <a:alpha val="8000"/>
                </a:srgbClr>
              </a:gs>
              <a:gs pos="100000">
                <a:srgbClr val="4CBDA4">
                  <a:lumMod val="70000"/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连接符 73"/>
          <p:cNvCxnSpPr/>
          <p:nvPr userDrawn="1"/>
        </p:nvCxnSpPr>
        <p:spPr>
          <a:xfrm flipH="1">
            <a:off x="7495469" y="382437"/>
            <a:ext cx="1550114" cy="1177932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 userDrawn="1"/>
        </p:nvCxnSpPr>
        <p:spPr>
          <a:xfrm flipH="1">
            <a:off x="9668417" y="2532241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 userDrawn="1"/>
        </p:nvCxnSpPr>
        <p:spPr>
          <a:xfrm flipH="1">
            <a:off x="1975878" y="2253930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 userDrawn="1"/>
        </p:nvCxnSpPr>
        <p:spPr>
          <a:xfrm flipH="1">
            <a:off x="2311490" y="4604508"/>
            <a:ext cx="1240221" cy="94244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 userDrawn="1"/>
        </p:nvCxnSpPr>
        <p:spPr>
          <a:xfrm flipH="1">
            <a:off x="8880356" y="1210999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 userDrawn="1"/>
        </p:nvCxnSpPr>
        <p:spPr>
          <a:xfrm flipH="1">
            <a:off x="7166505" y="3604972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 userDrawn="1"/>
        </p:nvCxnSpPr>
        <p:spPr>
          <a:xfrm flipH="1">
            <a:off x="7613642" y="5574837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85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gradFill flip="none" rotWithShape="1">
          <a:gsLst>
            <a:gs pos="79000">
              <a:srgbClr val="01455C"/>
            </a:gs>
            <a:gs pos="55000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组合 729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  <a:solidFill>
            <a:schemeClr val="bg1">
              <a:alpha val="16000"/>
            </a:schemeClr>
          </a:solidFill>
        </p:grpSpPr>
        <p:sp>
          <p:nvSpPr>
            <p:cNvPr id="731" name="椭圆 730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2" name="椭圆 731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3" name="椭圆 732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椭圆 733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椭圆 734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椭圆 735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椭圆 736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8" name="椭圆 737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9" name="椭圆 738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0" name="椭圆 739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1" name="椭圆 740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2" name="椭圆 741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3" name="椭圆 742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4" name="椭圆 743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5" name="椭圆 744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6" name="椭圆 745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7" name="椭圆 746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8" name="椭圆 747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9" name="椭圆 748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0" name="椭圆 749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1" name="椭圆 750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2" name="椭圆 751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3" name="椭圆 752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4" name="椭圆 753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5" name="椭圆 754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6" name="椭圆 755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7" name="椭圆 756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椭圆 757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9" name="椭圆 758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椭圆 759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椭圆 760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2" name="椭圆 761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3" name="椭圆 762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4" name="椭圆 763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5" name="椭圆 764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6" name="椭圆 765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7" name="椭圆 766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8" name="椭圆 767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椭圆 768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椭圆 769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椭圆 770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椭圆 771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椭圆 772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椭圆 773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5" name="椭圆 774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6" name="椭圆 775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17" name="椭圆 2116"/>
          <p:cNvSpPr/>
          <p:nvPr/>
        </p:nvSpPr>
        <p:spPr>
          <a:xfrm>
            <a:off x="589749" y="1892271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8" name="椭圆 2117"/>
          <p:cNvSpPr/>
          <p:nvPr/>
        </p:nvSpPr>
        <p:spPr>
          <a:xfrm>
            <a:off x="589749" y="2570451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9" name="椭圆 2118"/>
          <p:cNvSpPr/>
          <p:nvPr/>
        </p:nvSpPr>
        <p:spPr>
          <a:xfrm>
            <a:off x="1278832" y="2364711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0" name="椭圆 2119"/>
          <p:cNvSpPr/>
          <p:nvPr/>
        </p:nvSpPr>
        <p:spPr>
          <a:xfrm>
            <a:off x="1057852" y="3235832"/>
            <a:ext cx="25200" cy="252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1" name="椭圆 2120"/>
          <p:cNvSpPr/>
          <p:nvPr/>
        </p:nvSpPr>
        <p:spPr>
          <a:xfrm>
            <a:off x="2196770" y="2457321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2" name="椭圆 2121"/>
          <p:cNvSpPr/>
          <p:nvPr/>
        </p:nvSpPr>
        <p:spPr>
          <a:xfrm>
            <a:off x="1480490" y="4109706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3" name="椭圆 2122"/>
          <p:cNvSpPr/>
          <p:nvPr/>
        </p:nvSpPr>
        <p:spPr>
          <a:xfrm>
            <a:off x="2588566" y="3576306"/>
            <a:ext cx="25200" cy="252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4" name="椭圆 2123"/>
          <p:cNvSpPr/>
          <p:nvPr/>
        </p:nvSpPr>
        <p:spPr>
          <a:xfrm>
            <a:off x="3007666" y="2905050"/>
            <a:ext cx="25200" cy="252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5" name="椭圆 2124"/>
          <p:cNvSpPr/>
          <p:nvPr/>
        </p:nvSpPr>
        <p:spPr>
          <a:xfrm>
            <a:off x="2024052" y="3067470"/>
            <a:ext cx="25200" cy="252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5" name="椭圆 2144"/>
          <p:cNvSpPr/>
          <p:nvPr/>
        </p:nvSpPr>
        <p:spPr>
          <a:xfrm rot="17547555">
            <a:off x="5328136" y="5168311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6" name="椭圆 2145"/>
          <p:cNvSpPr/>
          <p:nvPr/>
        </p:nvSpPr>
        <p:spPr>
          <a:xfrm rot="17547555">
            <a:off x="7090927" y="4933167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7" name="椭圆 2146"/>
          <p:cNvSpPr/>
          <p:nvPr/>
        </p:nvSpPr>
        <p:spPr>
          <a:xfrm rot="17547555">
            <a:off x="7021299" y="3705364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8" name="椭圆 2147"/>
          <p:cNvSpPr/>
          <p:nvPr/>
        </p:nvSpPr>
        <p:spPr>
          <a:xfrm>
            <a:off x="6128064" y="6732779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2" name="椭圆 2151"/>
          <p:cNvSpPr/>
          <p:nvPr/>
        </p:nvSpPr>
        <p:spPr>
          <a:xfrm rot="17547555">
            <a:off x="4701395" y="3803783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3" name="椭圆 2152"/>
          <p:cNvSpPr/>
          <p:nvPr/>
        </p:nvSpPr>
        <p:spPr>
          <a:xfrm rot="17547555">
            <a:off x="5401249" y="3523623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4" name="椭圆 2153"/>
          <p:cNvSpPr/>
          <p:nvPr/>
        </p:nvSpPr>
        <p:spPr>
          <a:xfrm rot="17547555">
            <a:off x="6121876" y="4060634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5" name="椭圆 2154"/>
          <p:cNvSpPr/>
          <p:nvPr/>
        </p:nvSpPr>
        <p:spPr>
          <a:xfrm rot="17547555">
            <a:off x="5837511" y="2710689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6" name="椭圆 2155"/>
          <p:cNvSpPr/>
          <p:nvPr/>
        </p:nvSpPr>
        <p:spPr>
          <a:xfrm rot="17547555">
            <a:off x="6561064" y="2132343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7" name="椭圆 2156"/>
          <p:cNvSpPr/>
          <p:nvPr/>
        </p:nvSpPr>
        <p:spPr>
          <a:xfrm rot="17547555">
            <a:off x="6335398" y="3103400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8" name="椭圆 2157"/>
          <p:cNvSpPr/>
          <p:nvPr/>
        </p:nvSpPr>
        <p:spPr>
          <a:xfrm>
            <a:off x="6409866" y="4058282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9" name="椭圆 2158"/>
          <p:cNvSpPr/>
          <p:nvPr/>
        </p:nvSpPr>
        <p:spPr>
          <a:xfrm>
            <a:off x="5693586" y="6639939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0" name="椭圆 2159"/>
          <p:cNvSpPr/>
          <p:nvPr/>
        </p:nvSpPr>
        <p:spPr>
          <a:xfrm>
            <a:off x="6801662" y="6106539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1" name="椭圆 2160"/>
          <p:cNvSpPr/>
          <p:nvPr/>
        </p:nvSpPr>
        <p:spPr>
          <a:xfrm>
            <a:off x="7220762" y="5435283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2" name="椭圆 2161"/>
          <p:cNvSpPr/>
          <p:nvPr/>
        </p:nvSpPr>
        <p:spPr>
          <a:xfrm>
            <a:off x="6237148" y="5597703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61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gradFill>
          <a:gsLst>
            <a:gs pos="79000">
              <a:srgbClr val="01455C"/>
            </a:gs>
            <a:gs pos="55582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组合 1267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1269" name="椭圆 1268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0" name="椭圆 1269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1" name="椭圆 1270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2" name="椭圆 1271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3" name="椭圆 1272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4" name="椭圆 1273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5" name="椭圆 1274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6" name="椭圆 1275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7" name="椭圆 1276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8" name="椭圆 1277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9" name="椭圆 1278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0" name="椭圆 1279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1" name="椭圆 1280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2" name="椭圆 1281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3" name="椭圆 1282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4" name="椭圆 1283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5" name="椭圆 1284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6" name="椭圆 1285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7" name="椭圆 1286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8" name="椭圆 1287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9" name="椭圆 1288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0" name="椭圆 1289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1" name="椭圆 1290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椭圆 1291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3" name="椭圆 1292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4" name="椭圆 1293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5" name="椭圆 1294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6" name="椭圆 1295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7" name="椭圆 1296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8" name="椭圆 1297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9" name="椭圆 1298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0" name="椭圆 1299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1" name="椭圆 1300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2" name="椭圆 1301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3" name="椭圆 1302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4" name="椭圆 1303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5" name="椭圆 1304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6" name="椭圆 1305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7" name="椭圆 1306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8" name="椭圆 1307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9" name="椭圆 1308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0" name="椭圆 1309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1" name="椭圆 1310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2" name="椭圆 1311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3" name="椭圆 1312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4" name="椭圆 1313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5" name="直接连接符 1314"/>
            <p:cNvCxnSpPr/>
            <p:nvPr/>
          </p:nvCxnSpPr>
          <p:spPr>
            <a:xfrm flipH="1">
              <a:off x="7495469" y="382437"/>
              <a:ext cx="1550114" cy="1177932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直接连接符 1315"/>
            <p:cNvCxnSpPr/>
            <p:nvPr/>
          </p:nvCxnSpPr>
          <p:spPr>
            <a:xfrm flipH="1">
              <a:off x="9668417" y="2532241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直接连接符 1316"/>
            <p:cNvCxnSpPr/>
            <p:nvPr/>
          </p:nvCxnSpPr>
          <p:spPr>
            <a:xfrm flipH="1">
              <a:off x="1975878" y="2253930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直接连接符 1317"/>
            <p:cNvCxnSpPr/>
            <p:nvPr/>
          </p:nvCxnSpPr>
          <p:spPr>
            <a:xfrm flipH="1">
              <a:off x="2311490" y="4604508"/>
              <a:ext cx="1240221" cy="94244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9" name="直接连接符 1318"/>
            <p:cNvCxnSpPr/>
            <p:nvPr/>
          </p:nvCxnSpPr>
          <p:spPr>
            <a:xfrm flipH="1">
              <a:off x="8880356" y="1210999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直接连接符 1319"/>
            <p:cNvCxnSpPr/>
            <p:nvPr/>
          </p:nvCxnSpPr>
          <p:spPr>
            <a:xfrm flipH="1">
              <a:off x="7166505" y="3604972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1" name="直接连接符 1320"/>
            <p:cNvCxnSpPr/>
            <p:nvPr/>
          </p:nvCxnSpPr>
          <p:spPr>
            <a:xfrm flipH="1">
              <a:off x="7613642" y="5574837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230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gradFill>
          <a:gsLst>
            <a:gs pos="79000">
              <a:srgbClr val="01455C"/>
            </a:gs>
            <a:gs pos="55582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组合 1267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1269" name="椭圆 1268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0" name="椭圆 1269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1" name="椭圆 1270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2" name="椭圆 1271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3" name="椭圆 1272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4" name="椭圆 1273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5" name="椭圆 1274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6" name="椭圆 1275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7" name="椭圆 1276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8" name="椭圆 1277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9" name="椭圆 1278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0" name="椭圆 1279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1" name="椭圆 1280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2" name="椭圆 1281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3" name="椭圆 1282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4" name="椭圆 1283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5" name="椭圆 1284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6" name="椭圆 1285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7" name="椭圆 1286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8" name="椭圆 1287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9" name="椭圆 1288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0" name="椭圆 1289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1" name="椭圆 1290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椭圆 1291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3" name="椭圆 1292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4" name="椭圆 1293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5" name="椭圆 1294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6" name="椭圆 1295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7" name="椭圆 1296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8" name="椭圆 1297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9" name="椭圆 1298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0" name="椭圆 1299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1" name="椭圆 1300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2" name="椭圆 1301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3" name="椭圆 1302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4" name="椭圆 1303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5" name="椭圆 1304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6" name="椭圆 1305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7" name="椭圆 1306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8" name="椭圆 1307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9" name="椭圆 1308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0" name="椭圆 1309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1" name="椭圆 1310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2" name="椭圆 1311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3" name="椭圆 1312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4" name="椭圆 1313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5" name="直接连接符 1314"/>
            <p:cNvCxnSpPr/>
            <p:nvPr/>
          </p:nvCxnSpPr>
          <p:spPr>
            <a:xfrm flipH="1">
              <a:off x="7495469" y="382437"/>
              <a:ext cx="1550114" cy="1177932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直接连接符 1315"/>
            <p:cNvCxnSpPr/>
            <p:nvPr/>
          </p:nvCxnSpPr>
          <p:spPr>
            <a:xfrm flipH="1">
              <a:off x="9668417" y="2532241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直接连接符 1316"/>
            <p:cNvCxnSpPr/>
            <p:nvPr/>
          </p:nvCxnSpPr>
          <p:spPr>
            <a:xfrm flipH="1">
              <a:off x="1975878" y="2253930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直接连接符 1317"/>
            <p:cNvCxnSpPr/>
            <p:nvPr/>
          </p:nvCxnSpPr>
          <p:spPr>
            <a:xfrm flipH="1">
              <a:off x="2311490" y="4604508"/>
              <a:ext cx="1240221" cy="94244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9" name="直接连接符 1318"/>
            <p:cNvCxnSpPr/>
            <p:nvPr/>
          </p:nvCxnSpPr>
          <p:spPr>
            <a:xfrm flipH="1">
              <a:off x="8880356" y="1210999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直接连接符 1319"/>
            <p:cNvCxnSpPr/>
            <p:nvPr/>
          </p:nvCxnSpPr>
          <p:spPr>
            <a:xfrm flipH="1">
              <a:off x="7166505" y="3604972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1" name="直接连接符 1320"/>
            <p:cNvCxnSpPr/>
            <p:nvPr/>
          </p:nvCxnSpPr>
          <p:spPr>
            <a:xfrm flipH="1">
              <a:off x="7613642" y="5574837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 userDrawn="1"/>
        </p:nvGrpSpPr>
        <p:grpSpPr>
          <a:xfrm>
            <a:off x="-906359" y="0"/>
            <a:ext cx="13544659" cy="7572372"/>
            <a:chOff x="-6997010" y="8687475"/>
            <a:chExt cx="13544659" cy="7572372"/>
          </a:xfrm>
          <a:blipFill dpi="0" rotWithShape="1">
            <a:blip r:embed="rId2"/>
            <a:srcRect/>
            <a:stretch>
              <a:fillRect/>
            </a:stretch>
          </a:blipFill>
          <a:effectLst>
            <a:outerShdw dist="165100" dir="8100000" sx="101000" sy="101000" algn="tr" rotWithShape="0">
              <a:prstClr val="black">
                <a:alpha val="17000"/>
              </a:prstClr>
            </a:outerShdw>
          </a:effectLst>
        </p:grpSpPr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-6052551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-4838131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-3623710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-2409289" y="8687475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-1192696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21724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1236145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2450565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3664986" y="8687475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4881579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-6052551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-4838131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-3623710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Rectangle 19"/>
            <p:cNvSpPr>
              <a:spLocks noChangeArrowheads="1"/>
            </p:cNvSpPr>
            <p:nvPr/>
          </p:nvSpPr>
          <p:spPr bwMode="auto">
            <a:xfrm>
              <a:off x="-1192696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Rectangle 20"/>
            <p:cNvSpPr>
              <a:spLocks noChangeArrowheads="1"/>
            </p:cNvSpPr>
            <p:nvPr/>
          </p:nvSpPr>
          <p:spPr bwMode="auto">
            <a:xfrm>
              <a:off x="21724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Rectangle 21"/>
            <p:cNvSpPr>
              <a:spLocks noChangeArrowheads="1"/>
            </p:cNvSpPr>
            <p:nvPr/>
          </p:nvSpPr>
          <p:spPr bwMode="auto">
            <a:xfrm>
              <a:off x="1236145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Rectangle 22"/>
            <p:cNvSpPr>
              <a:spLocks noChangeArrowheads="1"/>
            </p:cNvSpPr>
            <p:nvPr/>
          </p:nvSpPr>
          <p:spPr bwMode="auto">
            <a:xfrm>
              <a:off x="2450565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Rectangle 23"/>
            <p:cNvSpPr>
              <a:spLocks noChangeArrowheads="1"/>
            </p:cNvSpPr>
            <p:nvPr/>
          </p:nvSpPr>
          <p:spPr bwMode="auto">
            <a:xfrm>
              <a:off x="3664986" y="9829800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Rectangle 24"/>
            <p:cNvSpPr>
              <a:spLocks noChangeArrowheads="1"/>
            </p:cNvSpPr>
            <p:nvPr/>
          </p:nvSpPr>
          <p:spPr bwMode="auto">
            <a:xfrm>
              <a:off x="4881579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Rectangle 25"/>
            <p:cNvSpPr>
              <a:spLocks noChangeArrowheads="1"/>
            </p:cNvSpPr>
            <p:nvPr/>
          </p:nvSpPr>
          <p:spPr bwMode="auto">
            <a:xfrm>
              <a:off x="-6052551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Rectangle 26"/>
            <p:cNvSpPr>
              <a:spLocks noChangeArrowheads="1"/>
            </p:cNvSpPr>
            <p:nvPr/>
          </p:nvSpPr>
          <p:spPr bwMode="auto">
            <a:xfrm>
              <a:off x="-4838131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Rectangle 27"/>
            <p:cNvSpPr>
              <a:spLocks noChangeArrowheads="1"/>
            </p:cNvSpPr>
            <p:nvPr/>
          </p:nvSpPr>
          <p:spPr bwMode="auto">
            <a:xfrm>
              <a:off x="-3623710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Rectangle 28"/>
            <p:cNvSpPr>
              <a:spLocks noChangeArrowheads="1"/>
            </p:cNvSpPr>
            <p:nvPr/>
          </p:nvSpPr>
          <p:spPr bwMode="auto">
            <a:xfrm>
              <a:off x="-2409289" y="10972125"/>
              <a:ext cx="1216593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Rectangle 29"/>
            <p:cNvSpPr>
              <a:spLocks noChangeArrowheads="1"/>
            </p:cNvSpPr>
            <p:nvPr/>
          </p:nvSpPr>
          <p:spPr bwMode="auto">
            <a:xfrm>
              <a:off x="-1192696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1236145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2450565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3664986" y="10972125"/>
              <a:ext cx="1216593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4881579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Rectangle 36"/>
            <p:cNvSpPr>
              <a:spLocks noChangeArrowheads="1"/>
            </p:cNvSpPr>
            <p:nvPr/>
          </p:nvSpPr>
          <p:spPr bwMode="auto">
            <a:xfrm>
              <a:off x="-5673893" y="12169092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Rectangle 37"/>
            <p:cNvSpPr>
              <a:spLocks noChangeArrowheads="1"/>
            </p:cNvSpPr>
            <p:nvPr/>
          </p:nvSpPr>
          <p:spPr bwMode="auto">
            <a:xfrm rot="208551">
              <a:off x="-4285248" y="1218131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Rectangle 38"/>
            <p:cNvSpPr>
              <a:spLocks noChangeArrowheads="1"/>
            </p:cNvSpPr>
            <p:nvPr/>
          </p:nvSpPr>
          <p:spPr bwMode="auto">
            <a:xfrm rot="21434861">
              <a:off x="-2868877" y="12191960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Rectangle 39"/>
            <p:cNvSpPr>
              <a:spLocks noChangeArrowheads="1"/>
            </p:cNvSpPr>
            <p:nvPr/>
          </p:nvSpPr>
          <p:spPr bwMode="auto">
            <a:xfrm>
              <a:off x="-1494893" y="1219469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Rectangle 40"/>
            <p:cNvSpPr>
              <a:spLocks noChangeArrowheads="1"/>
            </p:cNvSpPr>
            <p:nvPr/>
          </p:nvSpPr>
          <p:spPr bwMode="auto">
            <a:xfrm>
              <a:off x="19551" y="1211445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Rectangle 41"/>
            <p:cNvSpPr>
              <a:spLocks noChangeArrowheads="1"/>
            </p:cNvSpPr>
            <p:nvPr/>
          </p:nvSpPr>
          <p:spPr bwMode="auto">
            <a:xfrm>
              <a:off x="1358936" y="12387977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Rectangle 42"/>
            <p:cNvSpPr>
              <a:spLocks noChangeArrowheads="1"/>
            </p:cNvSpPr>
            <p:nvPr/>
          </p:nvSpPr>
          <p:spPr bwMode="auto">
            <a:xfrm>
              <a:off x="2675643" y="12194694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Rectangle 43"/>
            <p:cNvSpPr>
              <a:spLocks noChangeArrowheads="1"/>
            </p:cNvSpPr>
            <p:nvPr/>
          </p:nvSpPr>
          <p:spPr bwMode="auto">
            <a:xfrm>
              <a:off x="4035060" y="12431111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Rectangle 44"/>
            <p:cNvSpPr>
              <a:spLocks noChangeArrowheads="1"/>
            </p:cNvSpPr>
            <p:nvPr/>
          </p:nvSpPr>
          <p:spPr bwMode="auto">
            <a:xfrm>
              <a:off x="5333228" y="12209996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Rectangle 45"/>
            <p:cNvSpPr>
              <a:spLocks noChangeArrowheads="1"/>
            </p:cNvSpPr>
            <p:nvPr/>
          </p:nvSpPr>
          <p:spPr bwMode="auto">
            <a:xfrm>
              <a:off x="-6997010" y="13389509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Rectangle 46"/>
            <p:cNvSpPr>
              <a:spLocks noChangeArrowheads="1"/>
            </p:cNvSpPr>
            <p:nvPr/>
          </p:nvSpPr>
          <p:spPr bwMode="auto">
            <a:xfrm>
              <a:off x="-5684785" y="13484662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Rectangle 47"/>
            <p:cNvSpPr>
              <a:spLocks noChangeArrowheads="1"/>
            </p:cNvSpPr>
            <p:nvPr/>
          </p:nvSpPr>
          <p:spPr bwMode="auto">
            <a:xfrm>
              <a:off x="-4180461" y="1345872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Rectangle 48"/>
            <p:cNvSpPr>
              <a:spLocks noChangeArrowheads="1"/>
            </p:cNvSpPr>
            <p:nvPr/>
          </p:nvSpPr>
          <p:spPr bwMode="auto">
            <a:xfrm rot="188308">
              <a:off x="-2757332" y="13585872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Rectangle 50"/>
            <p:cNvSpPr>
              <a:spLocks noChangeArrowheads="1"/>
            </p:cNvSpPr>
            <p:nvPr/>
          </p:nvSpPr>
          <p:spPr bwMode="auto">
            <a:xfrm rot="21313231">
              <a:off x="-842205" y="13585869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51"/>
            <p:cNvSpPr>
              <a:spLocks noChangeArrowheads="1"/>
            </p:cNvSpPr>
            <p:nvPr/>
          </p:nvSpPr>
          <p:spPr bwMode="auto">
            <a:xfrm>
              <a:off x="638598" y="13723584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53"/>
            <p:cNvSpPr>
              <a:spLocks noChangeArrowheads="1"/>
            </p:cNvSpPr>
            <p:nvPr/>
          </p:nvSpPr>
          <p:spPr bwMode="auto">
            <a:xfrm rot="20700000">
              <a:off x="2414777" y="13711413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Rectangle 54"/>
            <p:cNvSpPr>
              <a:spLocks noChangeArrowheads="1"/>
            </p:cNvSpPr>
            <p:nvPr/>
          </p:nvSpPr>
          <p:spPr bwMode="auto">
            <a:xfrm rot="21225584">
              <a:off x="4456010" y="13791529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Rectangle 55"/>
            <p:cNvSpPr>
              <a:spLocks noChangeArrowheads="1"/>
            </p:cNvSpPr>
            <p:nvPr/>
          </p:nvSpPr>
          <p:spPr bwMode="auto">
            <a:xfrm>
              <a:off x="-6411061" y="14950499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Rectangle 56"/>
            <p:cNvSpPr>
              <a:spLocks noChangeArrowheads="1"/>
            </p:cNvSpPr>
            <p:nvPr/>
          </p:nvSpPr>
          <p:spPr bwMode="auto">
            <a:xfrm>
              <a:off x="-4934488" y="14799687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Rectangle 58"/>
            <p:cNvSpPr>
              <a:spLocks noChangeArrowheads="1"/>
            </p:cNvSpPr>
            <p:nvPr/>
          </p:nvSpPr>
          <p:spPr bwMode="auto">
            <a:xfrm>
              <a:off x="-3154579" y="14950498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Rectangle 60"/>
            <p:cNvSpPr>
              <a:spLocks noChangeArrowheads="1"/>
            </p:cNvSpPr>
            <p:nvPr/>
          </p:nvSpPr>
          <p:spPr bwMode="auto">
            <a:xfrm>
              <a:off x="-436675" y="15117522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62"/>
            <p:cNvSpPr>
              <a:spLocks noChangeArrowheads="1"/>
            </p:cNvSpPr>
            <p:nvPr/>
          </p:nvSpPr>
          <p:spPr bwMode="auto">
            <a:xfrm>
              <a:off x="1808653" y="15117521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Rectangle 64"/>
            <p:cNvSpPr>
              <a:spLocks noChangeArrowheads="1"/>
            </p:cNvSpPr>
            <p:nvPr/>
          </p:nvSpPr>
          <p:spPr bwMode="auto">
            <a:xfrm>
              <a:off x="3771088" y="15117521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903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bg>
      <p:bgPr>
        <a:gradFill flip="none" rotWithShape="1">
          <a:gsLst>
            <a:gs pos="79000">
              <a:srgbClr val="01455C"/>
            </a:gs>
            <a:gs pos="55582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任意多边形 67"/>
          <p:cNvSpPr/>
          <p:nvPr userDrawn="1"/>
        </p:nvSpPr>
        <p:spPr>
          <a:xfrm>
            <a:off x="10302" y="8201"/>
            <a:ext cx="12181697" cy="6849324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 flip="none" rotWithShape="1">
            <a:gsLst>
              <a:gs pos="0">
                <a:srgbClr val="4CBDA4">
                  <a:alpha val="0"/>
                </a:srgbClr>
              </a:gs>
              <a:gs pos="43000">
                <a:srgbClr val="4CBDA4">
                  <a:lumMod val="96000"/>
                  <a:lumOff val="4000"/>
                  <a:alpha val="2000"/>
                </a:srgbClr>
              </a:gs>
              <a:gs pos="84000">
                <a:srgbClr val="4CBDA4">
                  <a:alpha val="30000"/>
                </a:srgbClr>
              </a:gs>
              <a:gs pos="100000">
                <a:srgbClr val="4CBDA4">
                  <a:lumMod val="70000"/>
                  <a:alpha val="59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grpSp>
        <p:nvGrpSpPr>
          <p:cNvPr id="1268" name="组合 1267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1269" name="椭圆 1268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0" name="椭圆 1269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1" name="椭圆 1270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2" name="椭圆 1271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3" name="椭圆 1272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4" name="椭圆 1273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5" name="椭圆 1274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6" name="椭圆 1275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7" name="椭圆 1276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8" name="椭圆 1277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9" name="椭圆 1278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0" name="椭圆 1279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1" name="椭圆 1280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2" name="椭圆 1281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3" name="椭圆 1282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4" name="椭圆 1283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5" name="椭圆 1284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6" name="椭圆 1285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7" name="椭圆 1286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8" name="椭圆 1287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9" name="椭圆 1288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0" name="椭圆 1289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1" name="椭圆 1290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椭圆 1291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3" name="椭圆 1292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4" name="椭圆 1293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5" name="椭圆 1294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6" name="椭圆 1295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7" name="椭圆 1296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8" name="椭圆 1297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9" name="椭圆 1298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0" name="椭圆 1299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1" name="椭圆 1300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2" name="椭圆 1301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3" name="椭圆 1302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4" name="椭圆 1303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5" name="椭圆 1304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6" name="椭圆 1305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7" name="椭圆 1306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8" name="椭圆 1307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9" name="椭圆 1308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0" name="椭圆 1309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1" name="椭圆 1310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2" name="椭圆 1311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3" name="椭圆 1312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4" name="椭圆 1313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5" name="直接连接符 1314"/>
            <p:cNvCxnSpPr/>
            <p:nvPr/>
          </p:nvCxnSpPr>
          <p:spPr>
            <a:xfrm flipH="1">
              <a:off x="7495469" y="382437"/>
              <a:ext cx="1550114" cy="1177932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直接连接符 1315"/>
            <p:cNvCxnSpPr/>
            <p:nvPr/>
          </p:nvCxnSpPr>
          <p:spPr>
            <a:xfrm flipH="1">
              <a:off x="9668417" y="2532241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直接连接符 1316"/>
            <p:cNvCxnSpPr/>
            <p:nvPr/>
          </p:nvCxnSpPr>
          <p:spPr>
            <a:xfrm flipH="1">
              <a:off x="1975878" y="2253930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直接连接符 1317"/>
            <p:cNvCxnSpPr/>
            <p:nvPr/>
          </p:nvCxnSpPr>
          <p:spPr>
            <a:xfrm flipH="1">
              <a:off x="2311490" y="4604508"/>
              <a:ext cx="1240221" cy="94244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9" name="直接连接符 1318"/>
            <p:cNvCxnSpPr/>
            <p:nvPr/>
          </p:nvCxnSpPr>
          <p:spPr>
            <a:xfrm flipH="1">
              <a:off x="8880356" y="1210999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直接连接符 1319"/>
            <p:cNvCxnSpPr/>
            <p:nvPr/>
          </p:nvCxnSpPr>
          <p:spPr>
            <a:xfrm flipH="1">
              <a:off x="7166505" y="3604972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1" name="直接连接符 1320"/>
            <p:cNvCxnSpPr/>
            <p:nvPr/>
          </p:nvCxnSpPr>
          <p:spPr>
            <a:xfrm flipH="1">
              <a:off x="7613642" y="5574837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 userDrawn="1"/>
        </p:nvGrpSpPr>
        <p:grpSpPr>
          <a:xfrm>
            <a:off x="1972100" y="-10076600"/>
            <a:ext cx="20477900" cy="20477900"/>
            <a:chOff x="1972100" y="-10076600"/>
            <a:chExt cx="20477900" cy="20477900"/>
          </a:xfrm>
        </p:grpSpPr>
        <p:sp>
          <p:nvSpPr>
            <p:cNvPr id="57" name="椭圆 56"/>
            <p:cNvSpPr/>
            <p:nvPr/>
          </p:nvSpPr>
          <p:spPr>
            <a:xfrm>
              <a:off x="9810750" y="-2237950"/>
              <a:ext cx="4800600" cy="4800600"/>
            </a:xfrm>
            <a:prstGeom prst="ellipse">
              <a:avLst/>
            </a:prstGeom>
            <a:noFill/>
            <a:ln w="3175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8258175" y="-3790525"/>
              <a:ext cx="7905750" cy="7905750"/>
            </a:xfrm>
            <a:prstGeom prst="ellipse">
              <a:avLst/>
            </a:prstGeom>
            <a:noFill/>
            <a:ln w="28575">
              <a:solidFill>
                <a:schemeClr val="bg1">
                  <a:alpha val="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7772400" y="-4276300"/>
              <a:ext cx="8877300" cy="8877300"/>
            </a:xfrm>
            <a:prstGeom prst="ellipse">
              <a:avLst/>
            </a:prstGeom>
            <a:noFill/>
            <a:ln w="9525">
              <a:solidFill>
                <a:schemeClr val="bg1">
                  <a:alpha val="5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6257925" y="-5790775"/>
              <a:ext cx="11906250" cy="11906250"/>
            </a:xfrm>
            <a:prstGeom prst="ellipse">
              <a:avLst/>
            </a:prstGeom>
            <a:noFill/>
            <a:ln w="6350">
              <a:solidFill>
                <a:schemeClr val="bg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6115050" y="-5933650"/>
              <a:ext cx="12192000" cy="12192000"/>
            </a:xfrm>
            <a:prstGeom prst="ellipse">
              <a:avLst/>
            </a:prstGeom>
            <a:noFill/>
            <a:ln w="31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190700" y="-6858000"/>
              <a:ext cx="14040700" cy="14040700"/>
            </a:xfrm>
            <a:prstGeom prst="ellipse">
              <a:avLst/>
            </a:prstGeom>
            <a:noFill/>
            <a:ln w="3175">
              <a:solidFill>
                <a:schemeClr val="bg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638800" y="-6409900"/>
              <a:ext cx="13144500" cy="13144500"/>
            </a:xfrm>
            <a:prstGeom prst="ellipse">
              <a:avLst/>
            </a:prstGeom>
            <a:noFill/>
            <a:ln w="3175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915025" y="-6133675"/>
              <a:ext cx="12592050" cy="12592050"/>
            </a:xfrm>
            <a:prstGeom prst="ellipse">
              <a:avLst/>
            </a:prstGeom>
            <a:noFill/>
            <a:ln w="9525">
              <a:solidFill>
                <a:schemeClr val="bg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3886200" y="-8162500"/>
              <a:ext cx="16649700" cy="16649700"/>
            </a:xfrm>
            <a:prstGeom prst="ellipse">
              <a:avLst/>
            </a:prstGeom>
            <a:noFill/>
            <a:ln w="28575">
              <a:solidFill>
                <a:schemeClr val="bg1">
                  <a:alpha val="6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8591125" y="-3457575"/>
              <a:ext cx="7239850" cy="7239850"/>
            </a:xfrm>
            <a:prstGeom prst="ellipse">
              <a:avLst/>
            </a:prstGeom>
            <a:noFill/>
            <a:ln w="0">
              <a:solidFill>
                <a:schemeClr val="bg1">
                  <a:alpha val="3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972100" y="-10076600"/>
              <a:ext cx="20477900" cy="20477900"/>
            </a:xfrm>
            <a:prstGeom prst="ellipse">
              <a:avLst/>
            </a:prstGeom>
            <a:noFill/>
            <a:ln w="3175">
              <a:solidFill>
                <a:schemeClr val="bg1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611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4351-F395-4305-B32E-E511E3BC6C12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57592-2F10-4E16-B185-83CBC7AD1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96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gradFill flip="none" rotWithShape="1">
          <a:gsLst>
            <a:gs pos="79000">
              <a:srgbClr val="01455C"/>
            </a:gs>
            <a:gs pos="55000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组合 729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731" name="椭圆 730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2" name="椭圆 731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3" name="椭圆 732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椭圆 733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椭圆 734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椭圆 735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椭圆 736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8" name="椭圆 737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9" name="椭圆 738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0" name="椭圆 739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1" name="椭圆 740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2" name="椭圆 741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3" name="椭圆 742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4" name="椭圆 743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5" name="椭圆 744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6" name="椭圆 745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7" name="椭圆 746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8" name="椭圆 747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9" name="椭圆 748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0" name="椭圆 749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1" name="椭圆 750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2" name="椭圆 751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3" name="椭圆 752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4" name="椭圆 753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5" name="椭圆 754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6" name="椭圆 755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7" name="椭圆 756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椭圆 757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9" name="椭圆 758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椭圆 759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椭圆 760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2" name="椭圆 761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3" name="椭圆 762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4" name="椭圆 763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5" name="椭圆 764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6" name="椭圆 765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7" name="椭圆 766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8" name="椭圆 767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椭圆 768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椭圆 769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椭圆 770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椭圆 771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椭圆 772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椭圆 773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5" name="椭圆 774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6" name="椭圆 775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17" name="椭圆 2116"/>
          <p:cNvSpPr/>
          <p:nvPr/>
        </p:nvSpPr>
        <p:spPr>
          <a:xfrm>
            <a:off x="589749" y="189227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8" name="椭圆 2117"/>
          <p:cNvSpPr/>
          <p:nvPr/>
        </p:nvSpPr>
        <p:spPr>
          <a:xfrm>
            <a:off x="589749" y="2570451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9" name="椭圆 2118"/>
          <p:cNvSpPr/>
          <p:nvPr/>
        </p:nvSpPr>
        <p:spPr>
          <a:xfrm>
            <a:off x="1278832" y="236471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0" name="椭圆 2119"/>
          <p:cNvSpPr/>
          <p:nvPr/>
        </p:nvSpPr>
        <p:spPr>
          <a:xfrm>
            <a:off x="1057852" y="3235832"/>
            <a:ext cx="25200" cy="252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1" name="椭圆 2120"/>
          <p:cNvSpPr/>
          <p:nvPr/>
        </p:nvSpPr>
        <p:spPr>
          <a:xfrm>
            <a:off x="2196770" y="245732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2" name="椭圆 2121"/>
          <p:cNvSpPr/>
          <p:nvPr/>
        </p:nvSpPr>
        <p:spPr>
          <a:xfrm>
            <a:off x="1480490" y="410970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3" name="椭圆 2122"/>
          <p:cNvSpPr/>
          <p:nvPr/>
        </p:nvSpPr>
        <p:spPr>
          <a:xfrm>
            <a:off x="2588566" y="3576306"/>
            <a:ext cx="25200" cy="2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4" name="椭圆 2123"/>
          <p:cNvSpPr/>
          <p:nvPr/>
        </p:nvSpPr>
        <p:spPr>
          <a:xfrm>
            <a:off x="3007666" y="2905050"/>
            <a:ext cx="25200" cy="2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5" name="椭圆 2124"/>
          <p:cNvSpPr/>
          <p:nvPr/>
        </p:nvSpPr>
        <p:spPr>
          <a:xfrm>
            <a:off x="2024052" y="3067470"/>
            <a:ext cx="25200" cy="252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5" name="椭圆 2144"/>
          <p:cNvSpPr/>
          <p:nvPr/>
        </p:nvSpPr>
        <p:spPr>
          <a:xfrm rot="17547555">
            <a:off x="5328136" y="5168311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6" name="椭圆 2145"/>
          <p:cNvSpPr/>
          <p:nvPr/>
        </p:nvSpPr>
        <p:spPr>
          <a:xfrm rot="17547555">
            <a:off x="7090927" y="4933167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7" name="椭圆 2146"/>
          <p:cNvSpPr/>
          <p:nvPr/>
        </p:nvSpPr>
        <p:spPr>
          <a:xfrm rot="17547555">
            <a:off x="7021299" y="370536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8" name="椭圆 2147"/>
          <p:cNvSpPr/>
          <p:nvPr/>
        </p:nvSpPr>
        <p:spPr>
          <a:xfrm>
            <a:off x="6128064" y="6732779"/>
            <a:ext cx="36000" cy="3600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2" name="椭圆 2151"/>
          <p:cNvSpPr/>
          <p:nvPr/>
        </p:nvSpPr>
        <p:spPr>
          <a:xfrm rot="17547555">
            <a:off x="4701395" y="380378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3" name="椭圆 2152"/>
          <p:cNvSpPr/>
          <p:nvPr/>
        </p:nvSpPr>
        <p:spPr>
          <a:xfrm rot="17547555">
            <a:off x="5401249" y="3523623"/>
            <a:ext cx="36000" cy="360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4" name="椭圆 2153"/>
          <p:cNvSpPr/>
          <p:nvPr/>
        </p:nvSpPr>
        <p:spPr>
          <a:xfrm rot="17547555">
            <a:off x="6121876" y="4060634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5" name="椭圆 2154"/>
          <p:cNvSpPr/>
          <p:nvPr/>
        </p:nvSpPr>
        <p:spPr>
          <a:xfrm rot="17547555">
            <a:off x="5837511" y="271068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6" name="椭圆 2155"/>
          <p:cNvSpPr/>
          <p:nvPr/>
        </p:nvSpPr>
        <p:spPr>
          <a:xfrm rot="17547555">
            <a:off x="6561064" y="213234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7" name="椭圆 2156"/>
          <p:cNvSpPr/>
          <p:nvPr/>
        </p:nvSpPr>
        <p:spPr>
          <a:xfrm rot="17547555">
            <a:off x="6335398" y="3103400"/>
            <a:ext cx="36000" cy="360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8" name="椭圆 2157"/>
          <p:cNvSpPr/>
          <p:nvPr/>
        </p:nvSpPr>
        <p:spPr>
          <a:xfrm>
            <a:off x="6409866" y="4058282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9" name="椭圆 2158"/>
          <p:cNvSpPr/>
          <p:nvPr/>
        </p:nvSpPr>
        <p:spPr>
          <a:xfrm>
            <a:off x="5693586" y="6639939"/>
            <a:ext cx="36000" cy="3600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0" name="椭圆 2159"/>
          <p:cNvSpPr/>
          <p:nvPr/>
        </p:nvSpPr>
        <p:spPr>
          <a:xfrm>
            <a:off x="6801662" y="610653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1" name="椭圆 2160"/>
          <p:cNvSpPr/>
          <p:nvPr/>
        </p:nvSpPr>
        <p:spPr>
          <a:xfrm>
            <a:off x="7220762" y="543528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2" name="椭圆 2161"/>
          <p:cNvSpPr/>
          <p:nvPr/>
        </p:nvSpPr>
        <p:spPr>
          <a:xfrm>
            <a:off x="6237148" y="5597703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25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48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70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15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02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39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83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77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6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29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65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bg>
      <p:bgPr>
        <a:gradFill flip="none" rotWithShape="1">
          <a:gsLst>
            <a:gs pos="79000">
              <a:srgbClr val="01455C"/>
            </a:gs>
            <a:gs pos="55000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组合 729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731" name="椭圆 730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2" name="椭圆 731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3" name="椭圆 732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椭圆 733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椭圆 734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椭圆 735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椭圆 736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8" name="椭圆 737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9" name="椭圆 738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0" name="椭圆 739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1" name="椭圆 740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2" name="椭圆 741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3" name="椭圆 742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4" name="椭圆 743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5" name="椭圆 744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6" name="椭圆 745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7" name="椭圆 746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8" name="椭圆 747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9" name="椭圆 748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0" name="椭圆 749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1" name="椭圆 750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2" name="椭圆 751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3" name="椭圆 752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4" name="椭圆 753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5" name="椭圆 754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6" name="椭圆 755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7" name="椭圆 756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椭圆 757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9" name="椭圆 758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椭圆 759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椭圆 760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2" name="椭圆 761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3" name="椭圆 762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4" name="椭圆 763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5" name="椭圆 764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6" name="椭圆 765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7" name="椭圆 766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8" name="椭圆 767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椭圆 768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椭圆 769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椭圆 770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椭圆 771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椭圆 772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椭圆 773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5" name="椭圆 774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6" name="椭圆 775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17" name="椭圆 2116"/>
          <p:cNvSpPr/>
          <p:nvPr/>
        </p:nvSpPr>
        <p:spPr>
          <a:xfrm>
            <a:off x="589749" y="189227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8" name="椭圆 2117"/>
          <p:cNvSpPr/>
          <p:nvPr/>
        </p:nvSpPr>
        <p:spPr>
          <a:xfrm>
            <a:off x="589749" y="2570451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9" name="椭圆 2118"/>
          <p:cNvSpPr/>
          <p:nvPr/>
        </p:nvSpPr>
        <p:spPr>
          <a:xfrm>
            <a:off x="1278832" y="236471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0" name="椭圆 2119"/>
          <p:cNvSpPr/>
          <p:nvPr/>
        </p:nvSpPr>
        <p:spPr>
          <a:xfrm>
            <a:off x="1057852" y="3235832"/>
            <a:ext cx="25200" cy="252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1" name="椭圆 2120"/>
          <p:cNvSpPr/>
          <p:nvPr/>
        </p:nvSpPr>
        <p:spPr>
          <a:xfrm>
            <a:off x="2196770" y="245732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2" name="椭圆 2121"/>
          <p:cNvSpPr/>
          <p:nvPr/>
        </p:nvSpPr>
        <p:spPr>
          <a:xfrm>
            <a:off x="1480490" y="410970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3" name="椭圆 2122"/>
          <p:cNvSpPr/>
          <p:nvPr/>
        </p:nvSpPr>
        <p:spPr>
          <a:xfrm>
            <a:off x="2588566" y="3576306"/>
            <a:ext cx="25200" cy="2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4" name="椭圆 2123"/>
          <p:cNvSpPr/>
          <p:nvPr/>
        </p:nvSpPr>
        <p:spPr>
          <a:xfrm>
            <a:off x="3007666" y="2905050"/>
            <a:ext cx="25200" cy="2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5" name="椭圆 2124"/>
          <p:cNvSpPr/>
          <p:nvPr/>
        </p:nvSpPr>
        <p:spPr>
          <a:xfrm>
            <a:off x="2024052" y="3067470"/>
            <a:ext cx="25200" cy="252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5" name="椭圆 2144"/>
          <p:cNvSpPr/>
          <p:nvPr/>
        </p:nvSpPr>
        <p:spPr>
          <a:xfrm rot="17547555">
            <a:off x="5328136" y="5168311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6" name="椭圆 2145"/>
          <p:cNvSpPr/>
          <p:nvPr/>
        </p:nvSpPr>
        <p:spPr>
          <a:xfrm rot="17547555">
            <a:off x="7090927" y="4933167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7" name="椭圆 2146"/>
          <p:cNvSpPr/>
          <p:nvPr/>
        </p:nvSpPr>
        <p:spPr>
          <a:xfrm rot="17547555">
            <a:off x="7021299" y="370536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8" name="椭圆 2147"/>
          <p:cNvSpPr/>
          <p:nvPr/>
        </p:nvSpPr>
        <p:spPr>
          <a:xfrm>
            <a:off x="6128064" y="6732779"/>
            <a:ext cx="36000" cy="3600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2" name="椭圆 2151"/>
          <p:cNvSpPr/>
          <p:nvPr/>
        </p:nvSpPr>
        <p:spPr>
          <a:xfrm rot="17547555">
            <a:off x="4701395" y="380378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3" name="椭圆 2152"/>
          <p:cNvSpPr/>
          <p:nvPr/>
        </p:nvSpPr>
        <p:spPr>
          <a:xfrm rot="17547555">
            <a:off x="5401249" y="3523623"/>
            <a:ext cx="36000" cy="360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4" name="椭圆 2153"/>
          <p:cNvSpPr/>
          <p:nvPr/>
        </p:nvSpPr>
        <p:spPr>
          <a:xfrm rot="17547555">
            <a:off x="6121876" y="4060634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5" name="椭圆 2154"/>
          <p:cNvSpPr/>
          <p:nvPr/>
        </p:nvSpPr>
        <p:spPr>
          <a:xfrm rot="17547555">
            <a:off x="5837511" y="271068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6" name="椭圆 2155"/>
          <p:cNvSpPr/>
          <p:nvPr/>
        </p:nvSpPr>
        <p:spPr>
          <a:xfrm rot="17547555">
            <a:off x="6561064" y="213234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7" name="椭圆 2156"/>
          <p:cNvSpPr/>
          <p:nvPr/>
        </p:nvSpPr>
        <p:spPr>
          <a:xfrm rot="17547555">
            <a:off x="6335398" y="3103400"/>
            <a:ext cx="36000" cy="360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8" name="椭圆 2157"/>
          <p:cNvSpPr/>
          <p:nvPr/>
        </p:nvSpPr>
        <p:spPr>
          <a:xfrm>
            <a:off x="6409866" y="4058282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9" name="椭圆 2158"/>
          <p:cNvSpPr/>
          <p:nvPr/>
        </p:nvSpPr>
        <p:spPr>
          <a:xfrm>
            <a:off x="5693586" y="6639939"/>
            <a:ext cx="36000" cy="3600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0" name="椭圆 2159"/>
          <p:cNvSpPr/>
          <p:nvPr/>
        </p:nvSpPr>
        <p:spPr>
          <a:xfrm>
            <a:off x="6801662" y="610653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1" name="椭圆 2160"/>
          <p:cNvSpPr/>
          <p:nvPr/>
        </p:nvSpPr>
        <p:spPr>
          <a:xfrm>
            <a:off x="7220762" y="543528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2" name="椭圆 2161"/>
          <p:cNvSpPr/>
          <p:nvPr/>
        </p:nvSpPr>
        <p:spPr>
          <a:xfrm>
            <a:off x="6237148" y="5597703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 72"/>
          <p:cNvSpPr/>
          <p:nvPr userDrawn="1"/>
        </p:nvSpPr>
        <p:spPr>
          <a:xfrm>
            <a:off x="0" y="0"/>
            <a:ext cx="12192001" cy="5715000"/>
          </a:xfrm>
          <a:custGeom>
            <a:avLst/>
            <a:gdLst>
              <a:gd name="connsiteX0" fmla="*/ 0 w 12192001"/>
              <a:gd name="connsiteY0" fmla="*/ 0 h 5715000"/>
              <a:gd name="connsiteX1" fmla="*/ 8115301 w 12192001"/>
              <a:gd name="connsiteY1" fmla="*/ 0 h 5715000"/>
              <a:gd name="connsiteX2" fmla="*/ 9144000 w 12192001"/>
              <a:gd name="connsiteY2" fmla="*/ 0 h 5715000"/>
              <a:gd name="connsiteX3" fmla="*/ 12192001 w 12192001"/>
              <a:gd name="connsiteY3" fmla="*/ 0 h 5715000"/>
              <a:gd name="connsiteX4" fmla="*/ 12192001 w 12192001"/>
              <a:gd name="connsiteY4" fmla="*/ 759133 h 5715000"/>
              <a:gd name="connsiteX5" fmla="*/ 12161055 w 12192001"/>
              <a:gd name="connsiteY5" fmla="*/ 775716 h 5715000"/>
              <a:gd name="connsiteX6" fmla="*/ 11354490 w 12192001"/>
              <a:gd name="connsiteY6" fmla="*/ 1143000 h 5715000"/>
              <a:gd name="connsiteX7" fmla="*/ 4263922 w 12192001"/>
              <a:gd name="connsiteY7" fmla="*/ 5715000 h 5715000"/>
              <a:gd name="connsiteX8" fmla="*/ 21520 w 12192001"/>
              <a:gd name="connsiteY8" fmla="*/ 4806706 h 5715000"/>
              <a:gd name="connsiteX9" fmla="*/ 0 w 12192001"/>
              <a:gd name="connsiteY9" fmla="*/ 4795802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5715000">
                <a:moveTo>
                  <a:pt x="0" y="0"/>
                </a:moveTo>
                <a:lnTo>
                  <a:pt x="8115301" y="0"/>
                </a:lnTo>
                <a:lnTo>
                  <a:pt x="9144000" y="0"/>
                </a:lnTo>
                <a:lnTo>
                  <a:pt x="12192001" y="0"/>
                </a:lnTo>
                <a:lnTo>
                  <a:pt x="12192001" y="759133"/>
                </a:lnTo>
                <a:lnTo>
                  <a:pt x="12161055" y="775716"/>
                </a:lnTo>
                <a:cubicBezTo>
                  <a:pt x="11993860" y="858524"/>
                  <a:pt x="11736700" y="970566"/>
                  <a:pt x="11354490" y="1143000"/>
                </a:cubicBezTo>
                <a:cubicBezTo>
                  <a:pt x="8390810" y="2480064"/>
                  <a:pt x="8179935" y="5715000"/>
                  <a:pt x="4263922" y="5715000"/>
                </a:cubicBezTo>
                <a:cubicBezTo>
                  <a:pt x="2673041" y="5715000"/>
                  <a:pt x="1204529" y="5377173"/>
                  <a:pt x="21520" y="4806706"/>
                </a:cubicBezTo>
                <a:lnTo>
                  <a:pt x="0" y="4795802"/>
                </a:lnTo>
                <a:close/>
              </a:path>
            </a:pathLst>
          </a:custGeom>
          <a:gradFill flip="none" rotWithShape="1">
            <a:gsLst>
              <a:gs pos="0">
                <a:srgbClr val="4CBDA4">
                  <a:alpha val="21000"/>
                </a:srgbClr>
              </a:gs>
              <a:gs pos="42000">
                <a:srgbClr val="4CBDA4">
                  <a:lumMod val="96000"/>
                  <a:lumOff val="4000"/>
                  <a:alpha val="0"/>
                </a:srgbClr>
              </a:gs>
              <a:gs pos="70000">
                <a:srgbClr val="4CBDA4">
                  <a:alpha val="8000"/>
                </a:srgbClr>
              </a:gs>
              <a:gs pos="100000">
                <a:srgbClr val="4CBDA4">
                  <a:lumMod val="70000"/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连接符 73"/>
          <p:cNvCxnSpPr/>
          <p:nvPr userDrawn="1"/>
        </p:nvCxnSpPr>
        <p:spPr>
          <a:xfrm flipH="1">
            <a:off x="7495469" y="382437"/>
            <a:ext cx="1550114" cy="1177932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 userDrawn="1"/>
        </p:nvCxnSpPr>
        <p:spPr>
          <a:xfrm flipH="1">
            <a:off x="9668417" y="2532241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 userDrawn="1"/>
        </p:nvCxnSpPr>
        <p:spPr>
          <a:xfrm flipH="1">
            <a:off x="1975878" y="2253930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 userDrawn="1"/>
        </p:nvCxnSpPr>
        <p:spPr>
          <a:xfrm flipH="1">
            <a:off x="2311490" y="4604508"/>
            <a:ext cx="1240221" cy="94244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 userDrawn="1"/>
        </p:nvCxnSpPr>
        <p:spPr>
          <a:xfrm flipH="1">
            <a:off x="8880356" y="1210999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 userDrawn="1"/>
        </p:nvCxnSpPr>
        <p:spPr>
          <a:xfrm flipH="1">
            <a:off x="7166505" y="3604972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 userDrawn="1"/>
        </p:nvCxnSpPr>
        <p:spPr>
          <a:xfrm flipH="1">
            <a:off x="7613642" y="5574837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85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42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0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gradFill flip="none" rotWithShape="1">
          <a:gsLst>
            <a:gs pos="79000">
              <a:srgbClr val="01455C"/>
            </a:gs>
            <a:gs pos="55000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组合 729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  <a:solidFill>
            <a:schemeClr val="bg1">
              <a:alpha val="16000"/>
            </a:schemeClr>
          </a:solidFill>
        </p:grpSpPr>
        <p:sp>
          <p:nvSpPr>
            <p:cNvPr id="731" name="椭圆 730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2" name="椭圆 731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3" name="椭圆 732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椭圆 733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椭圆 734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椭圆 735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椭圆 736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8" name="椭圆 737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9" name="椭圆 738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0" name="椭圆 739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1" name="椭圆 740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2" name="椭圆 741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3" name="椭圆 742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4" name="椭圆 743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5" name="椭圆 744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6" name="椭圆 745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7" name="椭圆 746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8" name="椭圆 747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9" name="椭圆 748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0" name="椭圆 749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1" name="椭圆 750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2" name="椭圆 751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3" name="椭圆 752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4" name="椭圆 753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5" name="椭圆 754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6" name="椭圆 755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7" name="椭圆 756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椭圆 757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9" name="椭圆 758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椭圆 759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椭圆 760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2" name="椭圆 761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3" name="椭圆 762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4" name="椭圆 763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5" name="椭圆 764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6" name="椭圆 765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7" name="椭圆 766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8" name="椭圆 767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椭圆 768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椭圆 769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椭圆 770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椭圆 771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椭圆 772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椭圆 773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5" name="椭圆 774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6" name="椭圆 775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17" name="椭圆 2116"/>
          <p:cNvSpPr/>
          <p:nvPr/>
        </p:nvSpPr>
        <p:spPr>
          <a:xfrm>
            <a:off x="589749" y="1892271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8" name="椭圆 2117"/>
          <p:cNvSpPr/>
          <p:nvPr/>
        </p:nvSpPr>
        <p:spPr>
          <a:xfrm>
            <a:off x="589749" y="2570451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9" name="椭圆 2118"/>
          <p:cNvSpPr/>
          <p:nvPr/>
        </p:nvSpPr>
        <p:spPr>
          <a:xfrm>
            <a:off x="1278832" y="2364711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0" name="椭圆 2119"/>
          <p:cNvSpPr/>
          <p:nvPr/>
        </p:nvSpPr>
        <p:spPr>
          <a:xfrm>
            <a:off x="1057852" y="3235832"/>
            <a:ext cx="25200" cy="252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1" name="椭圆 2120"/>
          <p:cNvSpPr/>
          <p:nvPr/>
        </p:nvSpPr>
        <p:spPr>
          <a:xfrm>
            <a:off x="2196770" y="2457321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2" name="椭圆 2121"/>
          <p:cNvSpPr/>
          <p:nvPr/>
        </p:nvSpPr>
        <p:spPr>
          <a:xfrm>
            <a:off x="1480490" y="4109706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3" name="椭圆 2122"/>
          <p:cNvSpPr/>
          <p:nvPr/>
        </p:nvSpPr>
        <p:spPr>
          <a:xfrm>
            <a:off x="2588566" y="3576306"/>
            <a:ext cx="25200" cy="252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4" name="椭圆 2123"/>
          <p:cNvSpPr/>
          <p:nvPr/>
        </p:nvSpPr>
        <p:spPr>
          <a:xfrm>
            <a:off x="3007666" y="2905050"/>
            <a:ext cx="25200" cy="252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5" name="椭圆 2124"/>
          <p:cNvSpPr/>
          <p:nvPr/>
        </p:nvSpPr>
        <p:spPr>
          <a:xfrm>
            <a:off x="2024052" y="3067470"/>
            <a:ext cx="25200" cy="252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5" name="椭圆 2144"/>
          <p:cNvSpPr/>
          <p:nvPr/>
        </p:nvSpPr>
        <p:spPr>
          <a:xfrm rot="17547555">
            <a:off x="5328136" y="5168311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6" name="椭圆 2145"/>
          <p:cNvSpPr/>
          <p:nvPr/>
        </p:nvSpPr>
        <p:spPr>
          <a:xfrm rot="17547555">
            <a:off x="7090927" y="4933167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7" name="椭圆 2146"/>
          <p:cNvSpPr/>
          <p:nvPr/>
        </p:nvSpPr>
        <p:spPr>
          <a:xfrm rot="17547555">
            <a:off x="7021299" y="3705364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8" name="椭圆 2147"/>
          <p:cNvSpPr/>
          <p:nvPr/>
        </p:nvSpPr>
        <p:spPr>
          <a:xfrm>
            <a:off x="6128064" y="6732779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2" name="椭圆 2151"/>
          <p:cNvSpPr/>
          <p:nvPr/>
        </p:nvSpPr>
        <p:spPr>
          <a:xfrm rot="17547555">
            <a:off x="4701395" y="3803783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3" name="椭圆 2152"/>
          <p:cNvSpPr/>
          <p:nvPr/>
        </p:nvSpPr>
        <p:spPr>
          <a:xfrm rot="17547555">
            <a:off x="5401249" y="3523623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4" name="椭圆 2153"/>
          <p:cNvSpPr/>
          <p:nvPr/>
        </p:nvSpPr>
        <p:spPr>
          <a:xfrm rot="17547555">
            <a:off x="6121876" y="4060634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5" name="椭圆 2154"/>
          <p:cNvSpPr/>
          <p:nvPr/>
        </p:nvSpPr>
        <p:spPr>
          <a:xfrm rot="17547555">
            <a:off x="5837511" y="2710689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6" name="椭圆 2155"/>
          <p:cNvSpPr/>
          <p:nvPr/>
        </p:nvSpPr>
        <p:spPr>
          <a:xfrm rot="17547555">
            <a:off x="6561064" y="2132343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7" name="椭圆 2156"/>
          <p:cNvSpPr/>
          <p:nvPr/>
        </p:nvSpPr>
        <p:spPr>
          <a:xfrm rot="17547555">
            <a:off x="6335398" y="3103400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8" name="椭圆 2157"/>
          <p:cNvSpPr/>
          <p:nvPr/>
        </p:nvSpPr>
        <p:spPr>
          <a:xfrm>
            <a:off x="6409866" y="4058282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9" name="椭圆 2158"/>
          <p:cNvSpPr/>
          <p:nvPr/>
        </p:nvSpPr>
        <p:spPr>
          <a:xfrm>
            <a:off x="5693586" y="6639939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0" name="椭圆 2159"/>
          <p:cNvSpPr/>
          <p:nvPr/>
        </p:nvSpPr>
        <p:spPr>
          <a:xfrm>
            <a:off x="6801662" y="6106539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1" name="椭圆 2160"/>
          <p:cNvSpPr/>
          <p:nvPr/>
        </p:nvSpPr>
        <p:spPr>
          <a:xfrm>
            <a:off x="7220762" y="5435283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2" name="椭圆 2161"/>
          <p:cNvSpPr/>
          <p:nvPr/>
        </p:nvSpPr>
        <p:spPr>
          <a:xfrm>
            <a:off x="6237148" y="5597703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gradFill>
          <a:gsLst>
            <a:gs pos="79000">
              <a:srgbClr val="01455C"/>
            </a:gs>
            <a:gs pos="55582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组合 1267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1269" name="椭圆 1268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0" name="椭圆 1269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1" name="椭圆 1270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2" name="椭圆 1271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3" name="椭圆 1272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4" name="椭圆 1273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5" name="椭圆 1274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6" name="椭圆 1275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7" name="椭圆 1276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8" name="椭圆 1277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9" name="椭圆 1278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0" name="椭圆 1279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1" name="椭圆 1280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2" name="椭圆 1281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3" name="椭圆 1282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4" name="椭圆 1283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5" name="椭圆 1284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6" name="椭圆 1285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7" name="椭圆 1286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8" name="椭圆 1287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9" name="椭圆 1288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0" name="椭圆 1289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1" name="椭圆 1290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椭圆 1291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3" name="椭圆 1292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4" name="椭圆 1293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5" name="椭圆 1294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6" name="椭圆 1295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7" name="椭圆 1296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8" name="椭圆 1297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9" name="椭圆 1298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0" name="椭圆 1299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1" name="椭圆 1300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2" name="椭圆 1301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3" name="椭圆 1302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4" name="椭圆 1303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5" name="椭圆 1304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6" name="椭圆 1305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7" name="椭圆 1306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8" name="椭圆 1307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9" name="椭圆 1308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0" name="椭圆 1309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1" name="椭圆 1310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2" name="椭圆 1311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3" name="椭圆 1312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4" name="椭圆 1313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5" name="直接连接符 1314"/>
            <p:cNvCxnSpPr/>
            <p:nvPr/>
          </p:nvCxnSpPr>
          <p:spPr>
            <a:xfrm flipH="1">
              <a:off x="7495469" y="382437"/>
              <a:ext cx="1550114" cy="1177932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直接连接符 1315"/>
            <p:cNvCxnSpPr/>
            <p:nvPr/>
          </p:nvCxnSpPr>
          <p:spPr>
            <a:xfrm flipH="1">
              <a:off x="9668417" y="2532241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直接连接符 1316"/>
            <p:cNvCxnSpPr/>
            <p:nvPr/>
          </p:nvCxnSpPr>
          <p:spPr>
            <a:xfrm flipH="1">
              <a:off x="1975878" y="2253930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直接连接符 1317"/>
            <p:cNvCxnSpPr/>
            <p:nvPr/>
          </p:nvCxnSpPr>
          <p:spPr>
            <a:xfrm flipH="1">
              <a:off x="2311490" y="4604508"/>
              <a:ext cx="1240221" cy="94244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9" name="直接连接符 1318"/>
            <p:cNvCxnSpPr/>
            <p:nvPr/>
          </p:nvCxnSpPr>
          <p:spPr>
            <a:xfrm flipH="1">
              <a:off x="8880356" y="1210999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直接连接符 1319"/>
            <p:cNvCxnSpPr/>
            <p:nvPr/>
          </p:nvCxnSpPr>
          <p:spPr>
            <a:xfrm flipH="1">
              <a:off x="7166505" y="3604972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1" name="直接连接符 1320"/>
            <p:cNvCxnSpPr/>
            <p:nvPr/>
          </p:nvCxnSpPr>
          <p:spPr>
            <a:xfrm flipH="1">
              <a:off x="7613642" y="5574837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004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gradFill>
          <a:gsLst>
            <a:gs pos="79000">
              <a:srgbClr val="01455C"/>
            </a:gs>
            <a:gs pos="55582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组合 1267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1269" name="椭圆 1268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0" name="椭圆 1269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1" name="椭圆 1270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2" name="椭圆 1271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3" name="椭圆 1272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4" name="椭圆 1273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5" name="椭圆 1274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6" name="椭圆 1275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7" name="椭圆 1276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8" name="椭圆 1277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9" name="椭圆 1278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0" name="椭圆 1279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1" name="椭圆 1280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2" name="椭圆 1281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3" name="椭圆 1282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4" name="椭圆 1283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5" name="椭圆 1284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6" name="椭圆 1285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7" name="椭圆 1286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8" name="椭圆 1287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9" name="椭圆 1288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0" name="椭圆 1289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1" name="椭圆 1290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椭圆 1291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3" name="椭圆 1292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4" name="椭圆 1293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5" name="椭圆 1294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6" name="椭圆 1295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7" name="椭圆 1296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8" name="椭圆 1297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9" name="椭圆 1298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0" name="椭圆 1299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1" name="椭圆 1300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2" name="椭圆 1301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3" name="椭圆 1302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4" name="椭圆 1303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5" name="椭圆 1304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6" name="椭圆 1305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7" name="椭圆 1306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8" name="椭圆 1307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9" name="椭圆 1308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0" name="椭圆 1309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1" name="椭圆 1310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2" name="椭圆 1311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3" name="椭圆 1312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4" name="椭圆 1313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5" name="直接连接符 1314"/>
            <p:cNvCxnSpPr/>
            <p:nvPr/>
          </p:nvCxnSpPr>
          <p:spPr>
            <a:xfrm flipH="1">
              <a:off x="7495469" y="382437"/>
              <a:ext cx="1550114" cy="1177932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直接连接符 1315"/>
            <p:cNvCxnSpPr/>
            <p:nvPr/>
          </p:nvCxnSpPr>
          <p:spPr>
            <a:xfrm flipH="1">
              <a:off x="9668417" y="2532241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直接连接符 1316"/>
            <p:cNvCxnSpPr/>
            <p:nvPr/>
          </p:nvCxnSpPr>
          <p:spPr>
            <a:xfrm flipH="1">
              <a:off x="1975878" y="2253930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直接连接符 1317"/>
            <p:cNvCxnSpPr/>
            <p:nvPr/>
          </p:nvCxnSpPr>
          <p:spPr>
            <a:xfrm flipH="1">
              <a:off x="2311490" y="4604508"/>
              <a:ext cx="1240221" cy="94244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9" name="直接连接符 1318"/>
            <p:cNvCxnSpPr/>
            <p:nvPr/>
          </p:nvCxnSpPr>
          <p:spPr>
            <a:xfrm flipH="1">
              <a:off x="8880356" y="1210999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直接连接符 1319"/>
            <p:cNvCxnSpPr/>
            <p:nvPr/>
          </p:nvCxnSpPr>
          <p:spPr>
            <a:xfrm flipH="1">
              <a:off x="7166505" y="3604972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1" name="直接连接符 1320"/>
            <p:cNvCxnSpPr/>
            <p:nvPr/>
          </p:nvCxnSpPr>
          <p:spPr>
            <a:xfrm flipH="1">
              <a:off x="7613642" y="5574837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 userDrawn="1"/>
        </p:nvGrpSpPr>
        <p:grpSpPr>
          <a:xfrm>
            <a:off x="-906359" y="0"/>
            <a:ext cx="13544659" cy="7572372"/>
            <a:chOff x="-6997010" y="8687475"/>
            <a:chExt cx="13544659" cy="7572372"/>
          </a:xfrm>
          <a:blipFill dpi="0" rotWithShape="1">
            <a:blip r:embed="rId2"/>
            <a:srcRect/>
            <a:stretch>
              <a:fillRect/>
            </a:stretch>
          </a:blipFill>
          <a:effectLst>
            <a:outerShdw dist="165100" dir="8100000" sx="101000" sy="101000" algn="tr" rotWithShape="0">
              <a:prstClr val="black">
                <a:alpha val="17000"/>
              </a:prstClr>
            </a:outerShdw>
          </a:effectLst>
        </p:grpSpPr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-6052551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-4838131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-3623710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-2409289" y="8687475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-1192696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21724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1236145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2450565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3664986" y="8687475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4881579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-6052551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-4838131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-3623710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Rectangle 19"/>
            <p:cNvSpPr>
              <a:spLocks noChangeArrowheads="1"/>
            </p:cNvSpPr>
            <p:nvPr/>
          </p:nvSpPr>
          <p:spPr bwMode="auto">
            <a:xfrm>
              <a:off x="-1192696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Rectangle 20"/>
            <p:cNvSpPr>
              <a:spLocks noChangeArrowheads="1"/>
            </p:cNvSpPr>
            <p:nvPr/>
          </p:nvSpPr>
          <p:spPr bwMode="auto">
            <a:xfrm>
              <a:off x="21724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Rectangle 21"/>
            <p:cNvSpPr>
              <a:spLocks noChangeArrowheads="1"/>
            </p:cNvSpPr>
            <p:nvPr/>
          </p:nvSpPr>
          <p:spPr bwMode="auto">
            <a:xfrm>
              <a:off x="1236145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Rectangle 22"/>
            <p:cNvSpPr>
              <a:spLocks noChangeArrowheads="1"/>
            </p:cNvSpPr>
            <p:nvPr/>
          </p:nvSpPr>
          <p:spPr bwMode="auto">
            <a:xfrm>
              <a:off x="2450565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Rectangle 23"/>
            <p:cNvSpPr>
              <a:spLocks noChangeArrowheads="1"/>
            </p:cNvSpPr>
            <p:nvPr/>
          </p:nvSpPr>
          <p:spPr bwMode="auto">
            <a:xfrm>
              <a:off x="3664986" y="9829800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Rectangle 24"/>
            <p:cNvSpPr>
              <a:spLocks noChangeArrowheads="1"/>
            </p:cNvSpPr>
            <p:nvPr/>
          </p:nvSpPr>
          <p:spPr bwMode="auto">
            <a:xfrm>
              <a:off x="4881579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Rectangle 25"/>
            <p:cNvSpPr>
              <a:spLocks noChangeArrowheads="1"/>
            </p:cNvSpPr>
            <p:nvPr/>
          </p:nvSpPr>
          <p:spPr bwMode="auto">
            <a:xfrm>
              <a:off x="-6052551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Rectangle 26"/>
            <p:cNvSpPr>
              <a:spLocks noChangeArrowheads="1"/>
            </p:cNvSpPr>
            <p:nvPr/>
          </p:nvSpPr>
          <p:spPr bwMode="auto">
            <a:xfrm>
              <a:off x="-4838131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Rectangle 27"/>
            <p:cNvSpPr>
              <a:spLocks noChangeArrowheads="1"/>
            </p:cNvSpPr>
            <p:nvPr/>
          </p:nvSpPr>
          <p:spPr bwMode="auto">
            <a:xfrm>
              <a:off x="-3623710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Rectangle 28"/>
            <p:cNvSpPr>
              <a:spLocks noChangeArrowheads="1"/>
            </p:cNvSpPr>
            <p:nvPr/>
          </p:nvSpPr>
          <p:spPr bwMode="auto">
            <a:xfrm>
              <a:off x="-2409289" y="10972125"/>
              <a:ext cx="1216593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Rectangle 29"/>
            <p:cNvSpPr>
              <a:spLocks noChangeArrowheads="1"/>
            </p:cNvSpPr>
            <p:nvPr/>
          </p:nvSpPr>
          <p:spPr bwMode="auto">
            <a:xfrm>
              <a:off x="-1192696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1236145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2450565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3664986" y="10972125"/>
              <a:ext cx="1216593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4881579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Rectangle 36"/>
            <p:cNvSpPr>
              <a:spLocks noChangeArrowheads="1"/>
            </p:cNvSpPr>
            <p:nvPr/>
          </p:nvSpPr>
          <p:spPr bwMode="auto">
            <a:xfrm>
              <a:off x="-5673893" y="12169092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Rectangle 37"/>
            <p:cNvSpPr>
              <a:spLocks noChangeArrowheads="1"/>
            </p:cNvSpPr>
            <p:nvPr/>
          </p:nvSpPr>
          <p:spPr bwMode="auto">
            <a:xfrm rot="208551">
              <a:off x="-4285248" y="1218131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Rectangle 38"/>
            <p:cNvSpPr>
              <a:spLocks noChangeArrowheads="1"/>
            </p:cNvSpPr>
            <p:nvPr/>
          </p:nvSpPr>
          <p:spPr bwMode="auto">
            <a:xfrm rot="21434861">
              <a:off x="-2868877" y="12191960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Rectangle 39"/>
            <p:cNvSpPr>
              <a:spLocks noChangeArrowheads="1"/>
            </p:cNvSpPr>
            <p:nvPr/>
          </p:nvSpPr>
          <p:spPr bwMode="auto">
            <a:xfrm>
              <a:off x="-1494893" y="1219469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Rectangle 40"/>
            <p:cNvSpPr>
              <a:spLocks noChangeArrowheads="1"/>
            </p:cNvSpPr>
            <p:nvPr/>
          </p:nvSpPr>
          <p:spPr bwMode="auto">
            <a:xfrm>
              <a:off x="19551" y="1211445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Rectangle 41"/>
            <p:cNvSpPr>
              <a:spLocks noChangeArrowheads="1"/>
            </p:cNvSpPr>
            <p:nvPr/>
          </p:nvSpPr>
          <p:spPr bwMode="auto">
            <a:xfrm>
              <a:off x="1358936" y="12387977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Rectangle 42"/>
            <p:cNvSpPr>
              <a:spLocks noChangeArrowheads="1"/>
            </p:cNvSpPr>
            <p:nvPr/>
          </p:nvSpPr>
          <p:spPr bwMode="auto">
            <a:xfrm>
              <a:off x="2675643" y="12194694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Rectangle 43"/>
            <p:cNvSpPr>
              <a:spLocks noChangeArrowheads="1"/>
            </p:cNvSpPr>
            <p:nvPr/>
          </p:nvSpPr>
          <p:spPr bwMode="auto">
            <a:xfrm>
              <a:off x="4035060" y="12431111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Rectangle 44"/>
            <p:cNvSpPr>
              <a:spLocks noChangeArrowheads="1"/>
            </p:cNvSpPr>
            <p:nvPr/>
          </p:nvSpPr>
          <p:spPr bwMode="auto">
            <a:xfrm>
              <a:off x="5333228" y="12209996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Rectangle 45"/>
            <p:cNvSpPr>
              <a:spLocks noChangeArrowheads="1"/>
            </p:cNvSpPr>
            <p:nvPr/>
          </p:nvSpPr>
          <p:spPr bwMode="auto">
            <a:xfrm>
              <a:off x="-6997010" y="13389509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Rectangle 46"/>
            <p:cNvSpPr>
              <a:spLocks noChangeArrowheads="1"/>
            </p:cNvSpPr>
            <p:nvPr/>
          </p:nvSpPr>
          <p:spPr bwMode="auto">
            <a:xfrm>
              <a:off x="-5684785" y="13484662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Rectangle 47"/>
            <p:cNvSpPr>
              <a:spLocks noChangeArrowheads="1"/>
            </p:cNvSpPr>
            <p:nvPr/>
          </p:nvSpPr>
          <p:spPr bwMode="auto">
            <a:xfrm>
              <a:off x="-4180461" y="1345872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Rectangle 48"/>
            <p:cNvSpPr>
              <a:spLocks noChangeArrowheads="1"/>
            </p:cNvSpPr>
            <p:nvPr/>
          </p:nvSpPr>
          <p:spPr bwMode="auto">
            <a:xfrm rot="188308">
              <a:off x="-2757332" y="13585872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Rectangle 50"/>
            <p:cNvSpPr>
              <a:spLocks noChangeArrowheads="1"/>
            </p:cNvSpPr>
            <p:nvPr/>
          </p:nvSpPr>
          <p:spPr bwMode="auto">
            <a:xfrm rot="21313231">
              <a:off x="-842205" y="13585869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51"/>
            <p:cNvSpPr>
              <a:spLocks noChangeArrowheads="1"/>
            </p:cNvSpPr>
            <p:nvPr/>
          </p:nvSpPr>
          <p:spPr bwMode="auto">
            <a:xfrm>
              <a:off x="638598" y="13723584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53"/>
            <p:cNvSpPr>
              <a:spLocks noChangeArrowheads="1"/>
            </p:cNvSpPr>
            <p:nvPr/>
          </p:nvSpPr>
          <p:spPr bwMode="auto">
            <a:xfrm rot="20700000">
              <a:off x="2414777" y="13711413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Rectangle 54"/>
            <p:cNvSpPr>
              <a:spLocks noChangeArrowheads="1"/>
            </p:cNvSpPr>
            <p:nvPr/>
          </p:nvSpPr>
          <p:spPr bwMode="auto">
            <a:xfrm rot="21225584">
              <a:off x="4456010" y="13791529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Rectangle 55"/>
            <p:cNvSpPr>
              <a:spLocks noChangeArrowheads="1"/>
            </p:cNvSpPr>
            <p:nvPr/>
          </p:nvSpPr>
          <p:spPr bwMode="auto">
            <a:xfrm>
              <a:off x="-6411061" y="14950499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Rectangle 56"/>
            <p:cNvSpPr>
              <a:spLocks noChangeArrowheads="1"/>
            </p:cNvSpPr>
            <p:nvPr/>
          </p:nvSpPr>
          <p:spPr bwMode="auto">
            <a:xfrm>
              <a:off x="-4934488" y="14799687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Rectangle 58"/>
            <p:cNvSpPr>
              <a:spLocks noChangeArrowheads="1"/>
            </p:cNvSpPr>
            <p:nvPr/>
          </p:nvSpPr>
          <p:spPr bwMode="auto">
            <a:xfrm>
              <a:off x="-3154579" y="14950498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Rectangle 60"/>
            <p:cNvSpPr>
              <a:spLocks noChangeArrowheads="1"/>
            </p:cNvSpPr>
            <p:nvPr/>
          </p:nvSpPr>
          <p:spPr bwMode="auto">
            <a:xfrm>
              <a:off x="-436675" y="15117522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62"/>
            <p:cNvSpPr>
              <a:spLocks noChangeArrowheads="1"/>
            </p:cNvSpPr>
            <p:nvPr/>
          </p:nvSpPr>
          <p:spPr bwMode="auto">
            <a:xfrm>
              <a:off x="1808653" y="15117521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Rectangle 64"/>
            <p:cNvSpPr>
              <a:spLocks noChangeArrowheads="1"/>
            </p:cNvSpPr>
            <p:nvPr/>
          </p:nvSpPr>
          <p:spPr bwMode="auto">
            <a:xfrm>
              <a:off x="3771088" y="15117521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496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bg>
      <p:bgPr>
        <a:gradFill flip="none" rotWithShape="1">
          <a:gsLst>
            <a:gs pos="79000">
              <a:srgbClr val="01455C"/>
            </a:gs>
            <a:gs pos="55582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任意多边形 67"/>
          <p:cNvSpPr/>
          <p:nvPr userDrawn="1"/>
        </p:nvSpPr>
        <p:spPr>
          <a:xfrm>
            <a:off x="10302" y="8201"/>
            <a:ext cx="12181697" cy="6849324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 flip="none" rotWithShape="1">
            <a:gsLst>
              <a:gs pos="0">
                <a:srgbClr val="4CBDA4">
                  <a:alpha val="0"/>
                </a:srgbClr>
              </a:gs>
              <a:gs pos="43000">
                <a:srgbClr val="4CBDA4">
                  <a:lumMod val="96000"/>
                  <a:lumOff val="4000"/>
                  <a:alpha val="2000"/>
                </a:srgbClr>
              </a:gs>
              <a:gs pos="84000">
                <a:srgbClr val="4CBDA4">
                  <a:alpha val="30000"/>
                </a:srgbClr>
              </a:gs>
              <a:gs pos="100000">
                <a:srgbClr val="4CBDA4">
                  <a:lumMod val="70000"/>
                  <a:alpha val="59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grpSp>
        <p:nvGrpSpPr>
          <p:cNvPr id="1268" name="组合 1267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1269" name="椭圆 1268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0" name="椭圆 1269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1" name="椭圆 1270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2" name="椭圆 1271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3" name="椭圆 1272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4" name="椭圆 1273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5" name="椭圆 1274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6" name="椭圆 1275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7" name="椭圆 1276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8" name="椭圆 1277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9" name="椭圆 1278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0" name="椭圆 1279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1" name="椭圆 1280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2" name="椭圆 1281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3" name="椭圆 1282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4" name="椭圆 1283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5" name="椭圆 1284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6" name="椭圆 1285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7" name="椭圆 1286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8" name="椭圆 1287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9" name="椭圆 1288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0" name="椭圆 1289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1" name="椭圆 1290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椭圆 1291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3" name="椭圆 1292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4" name="椭圆 1293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5" name="椭圆 1294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6" name="椭圆 1295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7" name="椭圆 1296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8" name="椭圆 1297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9" name="椭圆 1298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0" name="椭圆 1299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1" name="椭圆 1300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2" name="椭圆 1301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3" name="椭圆 1302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4" name="椭圆 1303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5" name="椭圆 1304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6" name="椭圆 1305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7" name="椭圆 1306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8" name="椭圆 1307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9" name="椭圆 1308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0" name="椭圆 1309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1" name="椭圆 1310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2" name="椭圆 1311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3" name="椭圆 1312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4" name="椭圆 1313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5" name="直接连接符 1314"/>
            <p:cNvCxnSpPr/>
            <p:nvPr/>
          </p:nvCxnSpPr>
          <p:spPr>
            <a:xfrm flipH="1">
              <a:off x="7495469" y="382437"/>
              <a:ext cx="1550114" cy="1177932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直接连接符 1315"/>
            <p:cNvCxnSpPr/>
            <p:nvPr/>
          </p:nvCxnSpPr>
          <p:spPr>
            <a:xfrm flipH="1">
              <a:off x="9668417" y="2532241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直接连接符 1316"/>
            <p:cNvCxnSpPr/>
            <p:nvPr/>
          </p:nvCxnSpPr>
          <p:spPr>
            <a:xfrm flipH="1">
              <a:off x="1975878" y="2253930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直接连接符 1317"/>
            <p:cNvCxnSpPr/>
            <p:nvPr/>
          </p:nvCxnSpPr>
          <p:spPr>
            <a:xfrm flipH="1">
              <a:off x="2311490" y="4604508"/>
              <a:ext cx="1240221" cy="94244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9" name="直接连接符 1318"/>
            <p:cNvCxnSpPr/>
            <p:nvPr/>
          </p:nvCxnSpPr>
          <p:spPr>
            <a:xfrm flipH="1">
              <a:off x="8880356" y="1210999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直接连接符 1319"/>
            <p:cNvCxnSpPr/>
            <p:nvPr/>
          </p:nvCxnSpPr>
          <p:spPr>
            <a:xfrm flipH="1">
              <a:off x="7166505" y="3604972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1" name="直接连接符 1320"/>
            <p:cNvCxnSpPr/>
            <p:nvPr/>
          </p:nvCxnSpPr>
          <p:spPr>
            <a:xfrm flipH="1">
              <a:off x="7613642" y="5574837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 userDrawn="1"/>
        </p:nvGrpSpPr>
        <p:grpSpPr>
          <a:xfrm>
            <a:off x="1972100" y="-10076600"/>
            <a:ext cx="20477900" cy="20477900"/>
            <a:chOff x="1972100" y="-10076600"/>
            <a:chExt cx="20477900" cy="20477900"/>
          </a:xfrm>
        </p:grpSpPr>
        <p:sp>
          <p:nvSpPr>
            <p:cNvPr id="57" name="椭圆 56"/>
            <p:cNvSpPr/>
            <p:nvPr/>
          </p:nvSpPr>
          <p:spPr>
            <a:xfrm>
              <a:off x="9810750" y="-2237950"/>
              <a:ext cx="4800600" cy="4800600"/>
            </a:xfrm>
            <a:prstGeom prst="ellipse">
              <a:avLst/>
            </a:prstGeom>
            <a:noFill/>
            <a:ln w="3175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8258175" y="-3790525"/>
              <a:ext cx="7905750" cy="7905750"/>
            </a:xfrm>
            <a:prstGeom prst="ellipse">
              <a:avLst/>
            </a:prstGeom>
            <a:noFill/>
            <a:ln w="28575">
              <a:solidFill>
                <a:schemeClr val="bg1">
                  <a:alpha val="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7772400" y="-4276300"/>
              <a:ext cx="8877300" cy="8877300"/>
            </a:xfrm>
            <a:prstGeom prst="ellipse">
              <a:avLst/>
            </a:prstGeom>
            <a:noFill/>
            <a:ln w="9525">
              <a:solidFill>
                <a:schemeClr val="bg1">
                  <a:alpha val="5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6257925" y="-5790775"/>
              <a:ext cx="11906250" cy="11906250"/>
            </a:xfrm>
            <a:prstGeom prst="ellipse">
              <a:avLst/>
            </a:prstGeom>
            <a:noFill/>
            <a:ln w="6350">
              <a:solidFill>
                <a:schemeClr val="bg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6115050" y="-5933650"/>
              <a:ext cx="12192000" cy="12192000"/>
            </a:xfrm>
            <a:prstGeom prst="ellipse">
              <a:avLst/>
            </a:prstGeom>
            <a:noFill/>
            <a:ln w="31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190700" y="-6858000"/>
              <a:ext cx="14040700" cy="14040700"/>
            </a:xfrm>
            <a:prstGeom prst="ellipse">
              <a:avLst/>
            </a:prstGeom>
            <a:noFill/>
            <a:ln w="3175">
              <a:solidFill>
                <a:schemeClr val="bg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638800" y="-6409900"/>
              <a:ext cx="13144500" cy="13144500"/>
            </a:xfrm>
            <a:prstGeom prst="ellipse">
              <a:avLst/>
            </a:prstGeom>
            <a:noFill/>
            <a:ln w="3175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915025" y="-6133675"/>
              <a:ext cx="12592050" cy="12592050"/>
            </a:xfrm>
            <a:prstGeom prst="ellipse">
              <a:avLst/>
            </a:prstGeom>
            <a:noFill/>
            <a:ln w="9525">
              <a:solidFill>
                <a:schemeClr val="bg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3886200" y="-8162500"/>
              <a:ext cx="16649700" cy="16649700"/>
            </a:xfrm>
            <a:prstGeom prst="ellipse">
              <a:avLst/>
            </a:prstGeom>
            <a:noFill/>
            <a:ln w="28575">
              <a:solidFill>
                <a:schemeClr val="bg1">
                  <a:alpha val="6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8591125" y="-3457575"/>
              <a:ext cx="7239850" cy="7239850"/>
            </a:xfrm>
            <a:prstGeom prst="ellipse">
              <a:avLst/>
            </a:prstGeom>
            <a:noFill/>
            <a:ln w="0">
              <a:solidFill>
                <a:schemeClr val="bg1">
                  <a:alpha val="3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972100" y="-10076600"/>
              <a:ext cx="20477900" cy="20477900"/>
            </a:xfrm>
            <a:prstGeom prst="ellipse">
              <a:avLst/>
            </a:prstGeom>
            <a:noFill/>
            <a:ln w="3175">
              <a:solidFill>
                <a:schemeClr val="bg1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069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4351-F395-4305-B32E-E511E3BC6C12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57592-2F10-4E16-B185-83CBC7AD1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03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72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64351-F395-4305-B32E-E511E3BC6C12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57592-2F10-4E16-B185-83CBC7AD1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8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97" r:id="rId10"/>
  </p:sldLayoutIdLst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64351-F395-4305-B32E-E511E3BC6C12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57592-2F10-4E16-B185-83CBC7AD1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75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 Light" panose="020B0502040204020203" pitchFamily="34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2018/12/6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 Light" panose="020B0502040204020203" pitchFamily="34" charset="-122"/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935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29.jp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8EC936-F129-4D9A-8D3F-8741EF6998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" b="219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任意多边形 64">
            <a:extLst>
              <a:ext uri="{FF2B5EF4-FFF2-40B4-BE49-F238E27FC236}">
                <a16:creationId xmlns:a16="http://schemas.microsoft.com/office/drawing/2014/main" id="{992377C8-5764-47B0-83DA-D019F9F4BEF7}"/>
              </a:ext>
            </a:extLst>
          </p:cNvPr>
          <p:cNvSpPr/>
          <p:nvPr/>
        </p:nvSpPr>
        <p:spPr>
          <a:xfrm>
            <a:off x="31314" y="2735605"/>
            <a:ext cx="12214286" cy="4114800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>
            <a:gsLst>
              <a:gs pos="0">
                <a:srgbClr val="4CBDA4">
                  <a:alpha val="0"/>
                </a:srgbClr>
              </a:gs>
              <a:gs pos="62000">
                <a:srgbClr val="51BFA7">
                  <a:alpha val="33000"/>
                </a:srgbClr>
              </a:gs>
              <a:gs pos="36000">
                <a:srgbClr val="4CBDA4">
                  <a:lumMod val="96000"/>
                  <a:lumOff val="4000"/>
                  <a:alpha val="2000"/>
                </a:srgbClr>
              </a:gs>
              <a:gs pos="88000">
                <a:srgbClr val="4CBDA4">
                  <a:alpha val="61000"/>
                </a:srgbClr>
              </a:gs>
              <a:gs pos="100000">
                <a:srgbClr val="4CBDA4">
                  <a:lumMod val="70000"/>
                  <a:alpha val="7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任意多边形 64">
            <a:extLst>
              <a:ext uri="{FF2B5EF4-FFF2-40B4-BE49-F238E27FC236}">
                <a16:creationId xmlns:a16="http://schemas.microsoft.com/office/drawing/2014/main" id="{8FFC5868-7BEC-4422-AA1C-FD4319932511}"/>
              </a:ext>
            </a:extLst>
          </p:cNvPr>
          <p:cNvSpPr/>
          <p:nvPr/>
        </p:nvSpPr>
        <p:spPr>
          <a:xfrm rot="10800000">
            <a:off x="-22306" y="7596"/>
            <a:ext cx="12214286" cy="4114800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>
            <a:gsLst>
              <a:gs pos="0">
                <a:srgbClr val="4CBDA4">
                  <a:alpha val="0"/>
                </a:srgbClr>
              </a:gs>
              <a:gs pos="62000">
                <a:srgbClr val="51BFA7">
                  <a:alpha val="33000"/>
                </a:srgbClr>
              </a:gs>
              <a:gs pos="36000">
                <a:srgbClr val="4CBDA4">
                  <a:lumMod val="96000"/>
                  <a:lumOff val="4000"/>
                  <a:alpha val="2000"/>
                </a:srgbClr>
              </a:gs>
              <a:gs pos="88000">
                <a:srgbClr val="4CBDA4">
                  <a:alpha val="61000"/>
                </a:srgbClr>
              </a:gs>
              <a:gs pos="100000">
                <a:srgbClr val="4CBDA4">
                  <a:lumMod val="70000"/>
                  <a:alpha val="7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3D5C73C-6D2D-449B-B6FF-B2B0B92FC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985" y="161924"/>
            <a:ext cx="5838825" cy="583882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7EBCF0D-5C9D-4B9A-BBA5-61B02990EABC}"/>
              </a:ext>
            </a:extLst>
          </p:cNvPr>
          <p:cNvSpPr txBox="1"/>
          <p:nvPr/>
        </p:nvSpPr>
        <p:spPr>
          <a:xfrm>
            <a:off x="3135322" y="4174697"/>
            <a:ext cx="251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Win10_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计算器项目</a:t>
            </a:r>
          </a:p>
        </p:txBody>
      </p:sp>
      <p:pic>
        <p:nvPicPr>
          <p:cNvPr id="24" name="July - Spring Sun">
            <a:hlinkClick r:id="" action="ppaction://media"/>
            <a:extLst>
              <a:ext uri="{FF2B5EF4-FFF2-40B4-BE49-F238E27FC236}">
                <a16:creationId xmlns:a16="http://schemas.microsoft.com/office/drawing/2014/main" id="{1EE6422B-CED1-42D3-9BA9-266F3D4191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48999" y="-552450"/>
            <a:ext cx="409575" cy="4095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1DE0F8E-2BD8-4716-85EC-1EB91C32866C}"/>
              </a:ext>
            </a:extLst>
          </p:cNvPr>
          <p:cNvSpPr/>
          <p:nvPr/>
        </p:nvSpPr>
        <p:spPr>
          <a:xfrm>
            <a:off x="4251134" y="4966180"/>
            <a:ext cx="583882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组名：</a:t>
            </a:r>
            <a:r>
              <a:rPr lang="en-US" altLang="zh-CN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The Win</a:t>
            </a:r>
            <a:endParaRPr lang="zh-CN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62C34E-4116-4251-A2BE-EF3EA625110C}"/>
              </a:ext>
            </a:extLst>
          </p:cNvPr>
          <p:cNvSpPr/>
          <p:nvPr/>
        </p:nvSpPr>
        <p:spPr>
          <a:xfrm>
            <a:off x="5385442" y="5593736"/>
            <a:ext cx="357020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成员：潘明，孙浩，周清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E01C578-4537-4EE0-B370-CCF2074FF19A}"/>
              </a:ext>
            </a:extLst>
          </p:cNvPr>
          <p:cNvSpPr/>
          <p:nvPr/>
        </p:nvSpPr>
        <p:spPr>
          <a:xfrm>
            <a:off x="419239" y="2256694"/>
            <a:ext cx="726352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C A L C U L A T O R</a:t>
            </a:r>
            <a:endParaRPr lang="zh-CN" altLang="en-US" sz="66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748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/>
          <p:cNvCxnSpPr/>
          <p:nvPr/>
        </p:nvCxnSpPr>
        <p:spPr>
          <a:xfrm flipH="1">
            <a:off x="7368770" y="418841"/>
            <a:ext cx="1550114" cy="1177932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9541718" y="4765745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1849179" y="2374800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2184791" y="4640912"/>
            <a:ext cx="1240221" cy="94244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8753657" y="1247403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7039806" y="3641376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任意多边形 40"/>
          <p:cNvSpPr/>
          <p:nvPr/>
        </p:nvSpPr>
        <p:spPr>
          <a:xfrm rot="10800000">
            <a:off x="10303" y="13088"/>
            <a:ext cx="12181697" cy="6849324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 flip="none" rotWithShape="1">
            <a:gsLst>
              <a:gs pos="0">
                <a:srgbClr val="4CBDA4">
                  <a:alpha val="0"/>
                </a:srgbClr>
              </a:gs>
              <a:gs pos="56000">
                <a:srgbClr val="4CBDA4">
                  <a:lumMod val="96000"/>
                  <a:lumOff val="4000"/>
                  <a:alpha val="2000"/>
                </a:srgbClr>
              </a:gs>
              <a:gs pos="84000">
                <a:srgbClr val="4CBDA4">
                  <a:alpha val="21000"/>
                </a:srgbClr>
              </a:gs>
              <a:gs pos="100000">
                <a:srgbClr val="4CBDA4">
                  <a:lumMod val="70000"/>
                  <a:alpha val="3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文本框 41" descr="章节序号1"/>
          <p:cNvSpPr txBox="1"/>
          <p:nvPr/>
        </p:nvSpPr>
        <p:spPr>
          <a:xfrm>
            <a:off x="1373662" y="2429027"/>
            <a:ext cx="1991290" cy="1569660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36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03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 useBgFill="1">
        <p:nvSpPr>
          <p:cNvPr id="43" name="等腰三角形 42"/>
          <p:cNvSpPr/>
          <p:nvPr/>
        </p:nvSpPr>
        <p:spPr>
          <a:xfrm>
            <a:off x="1543050" y="2759523"/>
            <a:ext cx="2228850" cy="1213486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726074" y="1648309"/>
            <a:ext cx="2977284" cy="2753942"/>
            <a:chOff x="5278629" y="2471806"/>
            <a:chExt cx="1743558" cy="1612764"/>
          </a:xfrm>
        </p:grpSpPr>
        <p:grpSp>
          <p:nvGrpSpPr>
            <p:cNvPr id="48" name="组合 47"/>
            <p:cNvGrpSpPr/>
            <p:nvPr/>
          </p:nvGrpSpPr>
          <p:grpSpPr>
            <a:xfrm>
              <a:off x="5396142" y="2471806"/>
              <a:ext cx="1626045" cy="1515925"/>
              <a:chOff x="4619529" y="2032795"/>
              <a:chExt cx="2909045" cy="2712037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4675434" y="2078502"/>
                <a:ext cx="2813538" cy="2616591"/>
              </a:xfrm>
              <a:custGeom>
                <a:avLst/>
                <a:gdLst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815926 w 2813538"/>
                  <a:gd name="connsiteY15" fmla="*/ 1252025 h 2616591"/>
                  <a:gd name="connsiteX16" fmla="*/ 956603 w 2813538"/>
                  <a:gd name="connsiteY16" fmla="*/ 1153551 h 2616591"/>
                  <a:gd name="connsiteX17" fmla="*/ 1041009 w 2813538"/>
                  <a:gd name="connsiteY17" fmla="*/ 1083213 h 2616591"/>
                  <a:gd name="connsiteX18" fmla="*/ 1055077 w 2813538"/>
                  <a:gd name="connsiteY18" fmla="*/ 1041010 h 2616591"/>
                  <a:gd name="connsiteX19" fmla="*/ 759655 w 2813538"/>
                  <a:gd name="connsiteY19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956603 w 2813538"/>
                  <a:gd name="connsiteY15" fmla="*/ 1153551 h 2616591"/>
                  <a:gd name="connsiteX16" fmla="*/ 1041009 w 2813538"/>
                  <a:gd name="connsiteY16" fmla="*/ 1083213 h 2616591"/>
                  <a:gd name="connsiteX17" fmla="*/ 1055077 w 2813538"/>
                  <a:gd name="connsiteY17" fmla="*/ 1041010 h 2616591"/>
                  <a:gd name="connsiteX18" fmla="*/ 759655 w 2813538"/>
                  <a:gd name="connsiteY18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1041009 w 2813538"/>
                  <a:gd name="connsiteY15" fmla="*/ 1083213 h 2616591"/>
                  <a:gd name="connsiteX16" fmla="*/ 1055077 w 2813538"/>
                  <a:gd name="connsiteY16" fmla="*/ 1041010 h 2616591"/>
                  <a:gd name="connsiteX17" fmla="*/ 759655 w 2813538"/>
                  <a:gd name="connsiteY17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1041009 w 2813538"/>
                  <a:gd name="connsiteY15" fmla="*/ 1083213 h 2616591"/>
                  <a:gd name="connsiteX16" fmla="*/ 759655 w 2813538"/>
                  <a:gd name="connsiteY16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1041009 w 2813538"/>
                  <a:gd name="connsiteY14" fmla="*/ 1083213 h 2616591"/>
                  <a:gd name="connsiteX15" fmla="*/ 759655 w 2813538"/>
                  <a:gd name="connsiteY15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1041009 w 2813538"/>
                  <a:gd name="connsiteY13" fmla="*/ 1083213 h 2616591"/>
                  <a:gd name="connsiteX14" fmla="*/ 759655 w 2813538"/>
                  <a:gd name="connsiteY14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1041009 w 2813538"/>
                  <a:gd name="connsiteY12" fmla="*/ 1083213 h 2616591"/>
                  <a:gd name="connsiteX13" fmla="*/ 759655 w 2813538"/>
                  <a:gd name="connsiteY13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1041009 w 2813538"/>
                  <a:gd name="connsiteY11" fmla="*/ 1083213 h 2616591"/>
                  <a:gd name="connsiteX12" fmla="*/ 759655 w 2813538"/>
                  <a:gd name="connsiteY12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1041009 w 2813538"/>
                  <a:gd name="connsiteY10" fmla="*/ 1083213 h 2616591"/>
                  <a:gd name="connsiteX11" fmla="*/ 759655 w 2813538"/>
                  <a:gd name="connsiteY11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1041009 w 2813538"/>
                  <a:gd name="connsiteY9" fmla="*/ 1083213 h 2616591"/>
                  <a:gd name="connsiteX10" fmla="*/ 759655 w 2813538"/>
                  <a:gd name="connsiteY10" fmla="*/ 1378634 h 2616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13538" h="2616591">
                    <a:moveTo>
                      <a:pt x="506437" y="0"/>
                    </a:moveTo>
                    <a:lnTo>
                      <a:pt x="815926" y="1491176"/>
                    </a:lnTo>
                    <a:lnTo>
                      <a:pt x="0" y="2602523"/>
                    </a:lnTo>
                    <a:lnTo>
                      <a:pt x="844061" y="1997613"/>
                    </a:lnTo>
                    <a:lnTo>
                      <a:pt x="2222695" y="2616591"/>
                    </a:lnTo>
                    <a:lnTo>
                      <a:pt x="1420837" y="1688123"/>
                    </a:lnTo>
                    <a:lnTo>
                      <a:pt x="2813538" y="1322363"/>
                    </a:lnTo>
                    <a:lnTo>
                      <a:pt x="1505243" y="1308296"/>
                    </a:lnTo>
                    <a:lnTo>
                      <a:pt x="1772529" y="309490"/>
                    </a:lnTo>
                    <a:lnTo>
                      <a:pt x="1041009" y="1083213"/>
                    </a:lnTo>
                    <a:lnTo>
                      <a:pt x="759655" y="1378634"/>
                    </a:lnTo>
                  </a:path>
                </a:pathLst>
              </a:custGeom>
              <a:noFill/>
              <a:ln w="0" cap="rnd">
                <a:solidFill>
                  <a:schemeClr val="bg1">
                    <a:alpha val="39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6401106" y="2362196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7449370" y="3365842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6870250" y="4665628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4619529" y="4644569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5139594" y="2032795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5393569" y="2771004"/>
              <a:ext cx="1219464" cy="1239194"/>
              <a:chOff x="5393569" y="2771004"/>
              <a:chExt cx="1219464" cy="1239194"/>
            </a:xfrm>
            <a:blipFill dpi="0" rotWithShape="1">
              <a:blip r:embed="rId3">
                <a:alphaModFix amt="56000"/>
              </a:blip>
              <a:srcRect/>
              <a:stretch>
                <a:fillRect/>
              </a:stretch>
            </a:blipFill>
          </p:grpSpPr>
          <p:sp>
            <p:nvSpPr>
              <p:cNvPr id="56" name="弦形 55"/>
              <p:cNvSpPr/>
              <p:nvPr/>
            </p:nvSpPr>
            <p:spPr>
              <a:xfrm rot="13028393">
                <a:off x="5393569" y="2825710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弦形 56"/>
              <p:cNvSpPr/>
              <p:nvPr/>
            </p:nvSpPr>
            <p:spPr>
              <a:xfrm rot="12992439" flipH="1">
                <a:off x="5428545" y="2771004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1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0" name="弧形 49"/>
            <p:cNvSpPr/>
            <p:nvPr/>
          </p:nvSpPr>
          <p:spPr>
            <a:xfrm>
              <a:off x="5278629" y="2663989"/>
              <a:ext cx="1420583" cy="1420581"/>
            </a:xfrm>
            <a:prstGeom prst="arc">
              <a:avLst>
                <a:gd name="adj1" fmla="val 16200000"/>
                <a:gd name="adj2" fmla="val 10130720"/>
              </a:avLst>
            </a:prstGeom>
            <a:ln w="9525" cap="rnd">
              <a:solidFill>
                <a:schemeClr val="bg1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836689" y="3177157"/>
              <a:ext cx="298248" cy="394244"/>
              <a:chOff x="6772962" y="4641498"/>
              <a:chExt cx="191869" cy="253626"/>
            </a:xfrm>
            <a:effectLst>
              <a:outerShdw dist="38100" dir="2700000" algn="tl" rotWithShape="0">
                <a:prstClr val="black">
                  <a:alpha val="21000"/>
                </a:prstClr>
              </a:outerShdw>
            </a:effectLst>
          </p:grpSpPr>
          <p:sp>
            <p:nvSpPr>
              <p:cNvPr id="52" name="Freeform 563"/>
              <p:cNvSpPr>
                <a:spLocks/>
              </p:cNvSpPr>
              <p:nvPr/>
            </p:nvSpPr>
            <p:spPr bwMode="auto">
              <a:xfrm>
                <a:off x="6772962" y="4828653"/>
                <a:ext cx="66942" cy="66471"/>
              </a:xfrm>
              <a:custGeom>
                <a:avLst/>
                <a:gdLst>
                  <a:gd name="T0" fmla="*/ 60 w 60"/>
                  <a:gd name="T1" fmla="*/ 32 h 60"/>
                  <a:gd name="T2" fmla="*/ 28 w 60"/>
                  <a:gd name="T3" fmla="*/ 60 h 60"/>
                  <a:gd name="T4" fmla="*/ 0 w 60"/>
                  <a:gd name="T5" fmla="*/ 30 h 60"/>
                  <a:gd name="T6" fmla="*/ 28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5" y="60"/>
                      <a:pt x="28" y="60"/>
                    </a:cubicBezTo>
                    <a:cubicBezTo>
                      <a:pt x="11" y="60"/>
                      <a:pt x="0" y="47"/>
                      <a:pt x="0" y="30"/>
                    </a:cubicBezTo>
                    <a:cubicBezTo>
                      <a:pt x="0" y="14"/>
                      <a:pt x="11" y="0"/>
                      <a:pt x="28" y="0"/>
                    </a:cubicBezTo>
                    <a:cubicBezTo>
                      <a:pt x="33" y="0"/>
                      <a:pt x="55" y="0"/>
                      <a:pt x="60" y="0"/>
                    </a:cubicBezTo>
                    <a:cubicBezTo>
                      <a:pt x="60" y="10"/>
                      <a:pt x="60" y="21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Freeform 564"/>
              <p:cNvSpPr>
                <a:spLocks/>
              </p:cNvSpPr>
              <p:nvPr/>
            </p:nvSpPr>
            <p:spPr bwMode="auto">
              <a:xfrm>
                <a:off x="6897889" y="4783868"/>
                <a:ext cx="66942" cy="66942"/>
              </a:xfrm>
              <a:custGeom>
                <a:avLst/>
                <a:gdLst>
                  <a:gd name="T0" fmla="*/ 60 w 60"/>
                  <a:gd name="T1" fmla="*/ 32 h 60"/>
                  <a:gd name="T2" fmla="*/ 32 w 60"/>
                  <a:gd name="T3" fmla="*/ 60 h 60"/>
                  <a:gd name="T4" fmla="*/ 0 w 60"/>
                  <a:gd name="T5" fmla="*/ 30 h 60"/>
                  <a:gd name="T6" fmla="*/ 32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9" y="60"/>
                      <a:pt x="32" y="60"/>
                    </a:cubicBezTo>
                    <a:cubicBezTo>
                      <a:pt x="15" y="60"/>
                      <a:pt x="0" y="47"/>
                      <a:pt x="0" y="30"/>
                    </a:cubicBezTo>
                    <a:cubicBezTo>
                      <a:pt x="0" y="14"/>
                      <a:pt x="15" y="0"/>
                      <a:pt x="32" y="0"/>
                    </a:cubicBezTo>
                    <a:cubicBezTo>
                      <a:pt x="37" y="0"/>
                      <a:pt x="55" y="0"/>
                      <a:pt x="60" y="0"/>
                    </a:cubicBezTo>
                    <a:cubicBezTo>
                      <a:pt x="60" y="10"/>
                      <a:pt x="60" y="22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Freeform 565"/>
              <p:cNvSpPr>
                <a:spLocks/>
              </p:cNvSpPr>
              <p:nvPr/>
            </p:nvSpPr>
            <p:spPr bwMode="auto">
              <a:xfrm>
                <a:off x="6839904" y="4641498"/>
                <a:ext cx="124927" cy="197997"/>
              </a:xfrm>
              <a:custGeom>
                <a:avLst/>
                <a:gdLst>
                  <a:gd name="T0" fmla="*/ 0 w 265"/>
                  <a:gd name="T1" fmla="*/ 420 h 420"/>
                  <a:gd name="T2" fmla="*/ 0 w 265"/>
                  <a:gd name="T3" fmla="*/ 104 h 420"/>
                  <a:gd name="T4" fmla="*/ 265 w 265"/>
                  <a:gd name="T5" fmla="*/ 0 h 420"/>
                  <a:gd name="T6" fmla="*/ 265 w 265"/>
                  <a:gd name="T7" fmla="*/ 34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5" h="420">
                    <a:moveTo>
                      <a:pt x="0" y="420"/>
                    </a:moveTo>
                    <a:lnTo>
                      <a:pt x="0" y="104"/>
                    </a:lnTo>
                    <a:lnTo>
                      <a:pt x="265" y="0"/>
                    </a:lnTo>
                    <a:lnTo>
                      <a:pt x="265" y="347"/>
                    </a:lnTo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Line 566"/>
              <p:cNvSpPr>
                <a:spLocks noChangeShapeType="1"/>
              </p:cNvSpPr>
              <p:nvPr/>
            </p:nvSpPr>
            <p:spPr bwMode="auto">
              <a:xfrm flipV="1">
                <a:off x="6839904" y="4685812"/>
                <a:ext cx="124927" cy="49028"/>
              </a:xfrm>
              <a:prstGeom prst="line">
                <a:avLst/>
              </a:pr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71" name="等腰三角形 70"/>
          <p:cNvSpPr/>
          <p:nvPr/>
        </p:nvSpPr>
        <p:spPr>
          <a:xfrm rot="9640313">
            <a:off x="6093420" y="2956846"/>
            <a:ext cx="883498" cy="761638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等腰三角形 71"/>
          <p:cNvSpPr/>
          <p:nvPr/>
        </p:nvSpPr>
        <p:spPr>
          <a:xfrm rot="15300000">
            <a:off x="6611294" y="2895207"/>
            <a:ext cx="425408" cy="366732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836643" y="4874438"/>
            <a:ext cx="445689" cy="445688"/>
            <a:chOff x="1305228" y="-2128087"/>
            <a:chExt cx="1293147" cy="1293147"/>
          </a:xfrm>
          <a:effectLst>
            <a:outerShdw dist="762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6" name="八角星 35"/>
            <p:cNvSpPr/>
            <p:nvPr/>
          </p:nvSpPr>
          <p:spPr>
            <a:xfrm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八角星 36"/>
            <p:cNvSpPr/>
            <p:nvPr/>
          </p:nvSpPr>
          <p:spPr>
            <a:xfrm rot="20278492"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" name="文本框 39" descr="章节标题1">
            <a:extLst>
              <a:ext uri="{FF2B5EF4-FFF2-40B4-BE49-F238E27FC236}">
                <a16:creationId xmlns:a16="http://schemas.microsoft.com/office/drawing/2014/main" id="{6655E17A-130F-4A20-9A7B-53FFBD1C47C9}"/>
              </a:ext>
            </a:extLst>
          </p:cNvPr>
          <p:cNvSpPr txBox="1"/>
          <p:nvPr/>
        </p:nvSpPr>
        <p:spPr>
          <a:xfrm>
            <a:off x="3171033" y="2603903"/>
            <a:ext cx="4148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测试用例</a:t>
            </a:r>
          </a:p>
        </p:txBody>
      </p:sp>
      <p:sp>
        <p:nvSpPr>
          <p:cNvPr id="73" name="文本框 72" descr="章节概要1">
            <a:extLst>
              <a:ext uri="{FF2B5EF4-FFF2-40B4-BE49-F238E27FC236}">
                <a16:creationId xmlns:a16="http://schemas.microsoft.com/office/drawing/2014/main" id="{E2799A6B-D043-4E01-9A90-D30A9B5B821B}"/>
              </a:ext>
            </a:extLst>
          </p:cNvPr>
          <p:cNvSpPr txBox="1"/>
          <p:nvPr/>
        </p:nvSpPr>
        <p:spPr>
          <a:xfrm>
            <a:off x="3200286" y="3259364"/>
            <a:ext cx="4545775" cy="28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1200" spc="1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自我调整，自我提高，进步</a:t>
            </a:r>
          </a:p>
        </p:txBody>
      </p:sp>
    </p:spTree>
    <p:extLst>
      <p:ext uri="{BB962C8B-B14F-4D97-AF65-F5344CB8AC3E}">
        <p14:creationId xmlns:p14="http://schemas.microsoft.com/office/powerpoint/2010/main" val="183693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20">
            <a:extLst>
              <a:ext uri="{FF2B5EF4-FFF2-40B4-BE49-F238E27FC236}">
                <a16:creationId xmlns:a16="http://schemas.microsoft.com/office/drawing/2014/main" id="{589C2A62-983B-4E81-8459-670E997AE8E2}"/>
              </a:ext>
            </a:extLst>
          </p:cNvPr>
          <p:cNvSpPr/>
          <p:nvPr/>
        </p:nvSpPr>
        <p:spPr>
          <a:xfrm flipH="1" flipV="1">
            <a:off x="19664" y="0"/>
            <a:ext cx="12152671" cy="6858000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>
            <a:gsLst>
              <a:gs pos="0">
                <a:srgbClr val="4CBDA4">
                  <a:alpha val="0"/>
                </a:srgbClr>
              </a:gs>
              <a:gs pos="49000">
                <a:srgbClr val="4CBDA4">
                  <a:lumMod val="96000"/>
                  <a:lumOff val="4000"/>
                  <a:alpha val="2000"/>
                </a:srgbClr>
              </a:gs>
              <a:gs pos="70000">
                <a:srgbClr val="4CBDA4">
                  <a:alpha val="29000"/>
                </a:srgbClr>
              </a:gs>
              <a:gs pos="100000">
                <a:srgbClr val="4CBDA4">
                  <a:lumMod val="70000"/>
                  <a:alpha val="7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46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/>
          <p:cNvCxnSpPr/>
          <p:nvPr/>
        </p:nvCxnSpPr>
        <p:spPr>
          <a:xfrm flipH="1">
            <a:off x="7368770" y="418841"/>
            <a:ext cx="1550114" cy="1177932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9541718" y="4765745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1849179" y="2374800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2184791" y="4640912"/>
            <a:ext cx="1240221" cy="94244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8753657" y="1247403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7039806" y="3641376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任意多边形 40"/>
          <p:cNvSpPr/>
          <p:nvPr/>
        </p:nvSpPr>
        <p:spPr>
          <a:xfrm rot="10800000">
            <a:off x="10303" y="13088"/>
            <a:ext cx="12181697" cy="6849324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 flip="none" rotWithShape="1">
            <a:gsLst>
              <a:gs pos="0">
                <a:srgbClr val="4CBDA4">
                  <a:alpha val="0"/>
                </a:srgbClr>
              </a:gs>
              <a:gs pos="56000">
                <a:srgbClr val="4CBDA4">
                  <a:lumMod val="96000"/>
                  <a:lumOff val="4000"/>
                  <a:alpha val="2000"/>
                </a:srgbClr>
              </a:gs>
              <a:gs pos="84000">
                <a:srgbClr val="4CBDA4">
                  <a:alpha val="21000"/>
                </a:srgbClr>
              </a:gs>
              <a:gs pos="100000">
                <a:srgbClr val="4CBDA4">
                  <a:lumMod val="70000"/>
                  <a:alpha val="3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文本框 41" descr="章节序号1"/>
          <p:cNvSpPr txBox="1"/>
          <p:nvPr/>
        </p:nvSpPr>
        <p:spPr>
          <a:xfrm>
            <a:off x="1373662" y="2429027"/>
            <a:ext cx="1991290" cy="1569660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36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04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 useBgFill="1">
        <p:nvSpPr>
          <p:cNvPr id="43" name="等腰三角形 42"/>
          <p:cNvSpPr/>
          <p:nvPr/>
        </p:nvSpPr>
        <p:spPr>
          <a:xfrm>
            <a:off x="1574922" y="2847268"/>
            <a:ext cx="2228850" cy="1213486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726074" y="1648309"/>
            <a:ext cx="2977284" cy="2753942"/>
            <a:chOff x="5278629" y="2471806"/>
            <a:chExt cx="1743558" cy="1612764"/>
          </a:xfrm>
        </p:grpSpPr>
        <p:grpSp>
          <p:nvGrpSpPr>
            <p:cNvPr id="48" name="组合 47"/>
            <p:cNvGrpSpPr/>
            <p:nvPr/>
          </p:nvGrpSpPr>
          <p:grpSpPr>
            <a:xfrm>
              <a:off x="5396142" y="2471806"/>
              <a:ext cx="1626045" cy="1515925"/>
              <a:chOff x="4619529" y="2032795"/>
              <a:chExt cx="2909045" cy="2712037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4675434" y="2078502"/>
                <a:ext cx="2813538" cy="2616591"/>
              </a:xfrm>
              <a:custGeom>
                <a:avLst/>
                <a:gdLst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815926 w 2813538"/>
                  <a:gd name="connsiteY15" fmla="*/ 1252025 h 2616591"/>
                  <a:gd name="connsiteX16" fmla="*/ 956603 w 2813538"/>
                  <a:gd name="connsiteY16" fmla="*/ 1153551 h 2616591"/>
                  <a:gd name="connsiteX17" fmla="*/ 1041009 w 2813538"/>
                  <a:gd name="connsiteY17" fmla="*/ 1083213 h 2616591"/>
                  <a:gd name="connsiteX18" fmla="*/ 1055077 w 2813538"/>
                  <a:gd name="connsiteY18" fmla="*/ 1041010 h 2616591"/>
                  <a:gd name="connsiteX19" fmla="*/ 759655 w 2813538"/>
                  <a:gd name="connsiteY19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956603 w 2813538"/>
                  <a:gd name="connsiteY15" fmla="*/ 1153551 h 2616591"/>
                  <a:gd name="connsiteX16" fmla="*/ 1041009 w 2813538"/>
                  <a:gd name="connsiteY16" fmla="*/ 1083213 h 2616591"/>
                  <a:gd name="connsiteX17" fmla="*/ 1055077 w 2813538"/>
                  <a:gd name="connsiteY17" fmla="*/ 1041010 h 2616591"/>
                  <a:gd name="connsiteX18" fmla="*/ 759655 w 2813538"/>
                  <a:gd name="connsiteY18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1041009 w 2813538"/>
                  <a:gd name="connsiteY15" fmla="*/ 1083213 h 2616591"/>
                  <a:gd name="connsiteX16" fmla="*/ 1055077 w 2813538"/>
                  <a:gd name="connsiteY16" fmla="*/ 1041010 h 2616591"/>
                  <a:gd name="connsiteX17" fmla="*/ 759655 w 2813538"/>
                  <a:gd name="connsiteY17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1041009 w 2813538"/>
                  <a:gd name="connsiteY15" fmla="*/ 1083213 h 2616591"/>
                  <a:gd name="connsiteX16" fmla="*/ 759655 w 2813538"/>
                  <a:gd name="connsiteY16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1041009 w 2813538"/>
                  <a:gd name="connsiteY14" fmla="*/ 1083213 h 2616591"/>
                  <a:gd name="connsiteX15" fmla="*/ 759655 w 2813538"/>
                  <a:gd name="connsiteY15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1041009 w 2813538"/>
                  <a:gd name="connsiteY13" fmla="*/ 1083213 h 2616591"/>
                  <a:gd name="connsiteX14" fmla="*/ 759655 w 2813538"/>
                  <a:gd name="connsiteY14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1041009 w 2813538"/>
                  <a:gd name="connsiteY12" fmla="*/ 1083213 h 2616591"/>
                  <a:gd name="connsiteX13" fmla="*/ 759655 w 2813538"/>
                  <a:gd name="connsiteY13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1041009 w 2813538"/>
                  <a:gd name="connsiteY11" fmla="*/ 1083213 h 2616591"/>
                  <a:gd name="connsiteX12" fmla="*/ 759655 w 2813538"/>
                  <a:gd name="connsiteY12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1041009 w 2813538"/>
                  <a:gd name="connsiteY10" fmla="*/ 1083213 h 2616591"/>
                  <a:gd name="connsiteX11" fmla="*/ 759655 w 2813538"/>
                  <a:gd name="connsiteY11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1041009 w 2813538"/>
                  <a:gd name="connsiteY9" fmla="*/ 1083213 h 2616591"/>
                  <a:gd name="connsiteX10" fmla="*/ 759655 w 2813538"/>
                  <a:gd name="connsiteY10" fmla="*/ 1378634 h 2616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13538" h="2616591">
                    <a:moveTo>
                      <a:pt x="506437" y="0"/>
                    </a:moveTo>
                    <a:lnTo>
                      <a:pt x="815926" y="1491176"/>
                    </a:lnTo>
                    <a:lnTo>
                      <a:pt x="0" y="2602523"/>
                    </a:lnTo>
                    <a:lnTo>
                      <a:pt x="844061" y="1997613"/>
                    </a:lnTo>
                    <a:lnTo>
                      <a:pt x="2222695" y="2616591"/>
                    </a:lnTo>
                    <a:lnTo>
                      <a:pt x="1420837" y="1688123"/>
                    </a:lnTo>
                    <a:lnTo>
                      <a:pt x="2813538" y="1322363"/>
                    </a:lnTo>
                    <a:lnTo>
                      <a:pt x="1505243" y="1308296"/>
                    </a:lnTo>
                    <a:lnTo>
                      <a:pt x="1772529" y="309490"/>
                    </a:lnTo>
                    <a:lnTo>
                      <a:pt x="1041009" y="1083213"/>
                    </a:lnTo>
                    <a:lnTo>
                      <a:pt x="759655" y="1378634"/>
                    </a:lnTo>
                  </a:path>
                </a:pathLst>
              </a:custGeom>
              <a:noFill/>
              <a:ln w="0" cap="rnd">
                <a:solidFill>
                  <a:schemeClr val="bg1">
                    <a:alpha val="39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6401106" y="2362196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7449370" y="3365842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6870250" y="4665628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4619529" y="4644569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5139594" y="2032795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5393569" y="2771004"/>
              <a:ext cx="1219464" cy="1239194"/>
              <a:chOff x="5393569" y="2771004"/>
              <a:chExt cx="1219464" cy="1239194"/>
            </a:xfrm>
            <a:blipFill dpi="0" rotWithShape="1">
              <a:blip r:embed="rId3">
                <a:alphaModFix amt="56000"/>
              </a:blip>
              <a:srcRect/>
              <a:stretch>
                <a:fillRect/>
              </a:stretch>
            </a:blipFill>
          </p:grpSpPr>
          <p:sp>
            <p:nvSpPr>
              <p:cNvPr id="56" name="弦形 55"/>
              <p:cNvSpPr/>
              <p:nvPr/>
            </p:nvSpPr>
            <p:spPr>
              <a:xfrm rot="13028393">
                <a:off x="5393569" y="2825710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弦形 56"/>
              <p:cNvSpPr/>
              <p:nvPr/>
            </p:nvSpPr>
            <p:spPr>
              <a:xfrm rot="12992439" flipH="1">
                <a:off x="5428545" y="2771004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1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0" name="弧形 49"/>
            <p:cNvSpPr/>
            <p:nvPr/>
          </p:nvSpPr>
          <p:spPr>
            <a:xfrm>
              <a:off x="5278629" y="2663989"/>
              <a:ext cx="1420583" cy="1420581"/>
            </a:xfrm>
            <a:prstGeom prst="arc">
              <a:avLst>
                <a:gd name="adj1" fmla="val 16200000"/>
                <a:gd name="adj2" fmla="val 10130720"/>
              </a:avLst>
            </a:prstGeom>
            <a:ln w="9525" cap="rnd">
              <a:solidFill>
                <a:schemeClr val="bg1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836689" y="3177157"/>
              <a:ext cx="298248" cy="394244"/>
              <a:chOff x="6772962" y="4641498"/>
              <a:chExt cx="191869" cy="253626"/>
            </a:xfrm>
            <a:effectLst>
              <a:outerShdw dist="38100" dir="2700000" algn="tl" rotWithShape="0">
                <a:prstClr val="black">
                  <a:alpha val="21000"/>
                </a:prstClr>
              </a:outerShdw>
            </a:effectLst>
          </p:grpSpPr>
          <p:sp>
            <p:nvSpPr>
              <p:cNvPr id="52" name="Freeform 563"/>
              <p:cNvSpPr>
                <a:spLocks/>
              </p:cNvSpPr>
              <p:nvPr/>
            </p:nvSpPr>
            <p:spPr bwMode="auto">
              <a:xfrm>
                <a:off x="6772962" y="4828653"/>
                <a:ext cx="66942" cy="66471"/>
              </a:xfrm>
              <a:custGeom>
                <a:avLst/>
                <a:gdLst>
                  <a:gd name="T0" fmla="*/ 60 w 60"/>
                  <a:gd name="T1" fmla="*/ 32 h 60"/>
                  <a:gd name="T2" fmla="*/ 28 w 60"/>
                  <a:gd name="T3" fmla="*/ 60 h 60"/>
                  <a:gd name="T4" fmla="*/ 0 w 60"/>
                  <a:gd name="T5" fmla="*/ 30 h 60"/>
                  <a:gd name="T6" fmla="*/ 28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5" y="60"/>
                      <a:pt x="28" y="60"/>
                    </a:cubicBezTo>
                    <a:cubicBezTo>
                      <a:pt x="11" y="60"/>
                      <a:pt x="0" y="47"/>
                      <a:pt x="0" y="30"/>
                    </a:cubicBezTo>
                    <a:cubicBezTo>
                      <a:pt x="0" y="14"/>
                      <a:pt x="11" y="0"/>
                      <a:pt x="28" y="0"/>
                    </a:cubicBezTo>
                    <a:cubicBezTo>
                      <a:pt x="33" y="0"/>
                      <a:pt x="55" y="0"/>
                      <a:pt x="60" y="0"/>
                    </a:cubicBezTo>
                    <a:cubicBezTo>
                      <a:pt x="60" y="10"/>
                      <a:pt x="60" y="21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Freeform 564"/>
              <p:cNvSpPr>
                <a:spLocks/>
              </p:cNvSpPr>
              <p:nvPr/>
            </p:nvSpPr>
            <p:spPr bwMode="auto">
              <a:xfrm>
                <a:off x="6897889" y="4783868"/>
                <a:ext cx="66942" cy="66942"/>
              </a:xfrm>
              <a:custGeom>
                <a:avLst/>
                <a:gdLst>
                  <a:gd name="T0" fmla="*/ 60 w 60"/>
                  <a:gd name="T1" fmla="*/ 32 h 60"/>
                  <a:gd name="T2" fmla="*/ 32 w 60"/>
                  <a:gd name="T3" fmla="*/ 60 h 60"/>
                  <a:gd name="T4" fmla="*/ 0 w 60"/>
                  <a:gd name="T5" fmla="*/ 30 h 60"/>
                  <a:gd name="T6" fmla="*/ 32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9" y="60"/>
                      <a:pt x="32" y="60"/>
                    </a:cubicBezTo>
                    <a:cubicBezTo>
                      <a:pt x="15" y="60"/>
                      <a:pt x="0" y="47"/>
                      <a:pt x="0" y="30"/>
                    </a:cubicBezTo>
                    <a:cubicBezTo>
                      <a:pt x="0" y="14"/>
                      <a:pt x="15" y="0"/>
                      <a:pt x="32" y="0"/>
                    </a:cubicBezTo>
                    <a:cubicBezTo>
                      <a:pt x="37" y="0"/>
                      <a:pt x="55" y="0"/>
                      <a:pt x="60" y="0"/>
                    </a:cubicBezTo>
                    <a:cubicBezTo>
                      <a:pt x="60" y="10"/>
                      <a:pt x="60" y="22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Freeform 565"/>
              <p:cNvSpPr>
                <a:spLocks/>
              </p:cNvSpPr>
              <p:nvPr/>
            </p:nvSpPr>
            <p:spPr bwMode="auto">
              <a:xfrm>
                <a:off x="6839904" y="4641498"/>
                <a:ext cx="124927" cy="197997"/>
              </a:xfrm>
              <a:custGeom>
                <a:avLst/>
                <a:gdLst>
                  <a:gd name="T0" fmla="*/ 0 w 265"/>
                  <a:gd name="T1" fmla="*/ 420 h 420"/>
                  <a:gd name="T2" fmla="*/ 0 w 265"/>
                  <a:gd name="T3" fmla="*/ 104 h 420"/>
                  <a:gd name="T4" fmla="*/ 265 w 265"/>
                  <a:gd name="T5" fmla="*/ 0 h 420"/>
                  <a:gd name="T6" fmla="*/ 265 w 265"/>
                  <a:gd name="T7" fmla="*/ 34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5" h="420">
                    <a:moveTo>
                      <a:pt x="0" y="420"/>
                    </a:moveTo>
                    <a:lnTo>
                      <a:pt x="0" y="104"/>
                    </a:lnTo>
                    <a:lnTo>
                      <a:pt x="265" y="0"/>
                    </a:lnTo>
                    <a:lnTo>
                      <a:pt x="265" y="347"/>
                    </a:lnTo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Line 566"/>
              <p:cNvSpPr>
                <a:spLocks noChangeShapeType="1"/>
              </p:cNvSpPr>
              <p:nvPr/>
            </p:nvSpPr>
            <p:spPr bwMode="auto">
              <a:xfrm flipV="1">
                <a:off x="6839904" y="4685812"/>
                <a:ext cx="124927" cy="49028"/>
              </a:xfrm>
              <a:prstGeom prst="line">
                <a:avLst/>
              </a:pr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71" name="等腰三角形 70"/>
          <p:cNvSpPr/>
          <p:nvPr/>
        </p:nvSpPr>
        <p:spPr>
          <a:xfrm rot="9640313">
            <a:off x="6093420" y="2956846"/>
            <a:ext cx="883498" cy="761638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等腰三角形 71"/>
          <p:cNvSpPr/>
          <p:nvPr/>
        </p:nvSpPr>
        <p:spPr>
          <a:xfrm rot="15300000">
            <a:off x="6611294" y="2895207"/>
            <a:ext cx="425408" cy="366732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836643" y="4874438"/>
            <a:ext cx="445689" cy="445688"/>
            <a:chOff x="1305228" y="-2128087"/>
            <a:chExt cx="1293147" cy="1293147"/>
          </a:xfrm>
          <a:effectLst>
            <a:outerShdw dist="762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6" name="八角星 35"/>
            <p:cNvSpPr/>
            <p:nvPr/>
          </p:nvSpPr>
          <p:spPr>
            <a:xfrm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八角星 36"/>
            <p:cNvSpPr/>
            <p:nvPr/>
          </p:nvSpPr>
          <p:spPr>
            <a:xfrm rot="20278492"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" name="文本框 39" descr="章节标题1">
            <a:extLst>
              <a:ext uri="{FF2B5EF4-FFF2-40B4-BE49-F238E27FC236}">
                <a16:creationId xmlns:a16="http://schemas.microsoft.com/office/drawing/2014/main" id="{6655E17A-130F-4A20-9A7B-53FFBD1C47C9}"/>
              </a:ext>
            </a:extLst>
          </p:cNvPr>
          <p:cNvSpPr txBox="1"/>
          <p:nvPr/>
        </p:nvSpPr>
        <p:spPr>
          <a:xfrm>
            <a:off x="3171033" y="2603903"/>
            <a:ext cx="4148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书写代码</a:t>
            </a:r>
          </a:p>
        </p:txBody>
      </p:sp>
      <p:sp>
        <p:nvSpPr>
          <p:cNvPr id="73" name="文本框 72" descr="章节概要1">
            <a:extLst>
              <a:ext uri="{FF2B5EF4-FFF2-40B4-BE49-F238E27FC236}">
                <a16:creationId xmlns:a16="http://schemas.microsoft.com/office/drawing/2014/main" id="{E2799A6B-D043-4E01-9A90-D30A9B5B821B}"/>
              </a:ext>
            </a:extLst>
          </p:cNvPr>
          <p:cNvSpPr txBox="1"/>
          <p:nvPr/>
        </p:nvSpPr>
        <p:spPr>
          <a:xfrm>
            <a:off x="3200286" y="3259364"/>
            <a:ext cx="4545775" cy="28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1200" spc="1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踏实走着每一步，解决办法永远比困难多</a:t>
            </a:r>
          </a:p>
        </p:txBody>
      </p:sp>
    </p:spTree>
    <p:extLst>
      <p:ext uri="{BB962C8B-B14F-4D97-AF65-F5344CB8AC3E}">
        <p14:creationId xmlns:p14="http://schemas.microsoft.com/office/powerpoint/2010/main" val="141630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20">
            <a:extLst>
              <a:ext uri="{FF2B5EF4-FFF2-40B4-BE49-F238E27FC236}">
                <a16:creationId xmlns:a16="http://schemas.microsoft.com/office/drawing/2014/main" id="{589C2A62-983B-4E81-8459-670E997AE8E2}"/>
              </a:ext>
            </a:extLst>
          </p:cNvPr>
          <p:cNvSpPr/>
          <p:nvPr/>
        </p:nvSpPr>
        <p:spPr>
          <a:xfrm flipH="1" flipV="1">
            <a:off x="19664" y="0"/>
            <a:ext cx="12152671" cy="6858000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>
            <a:gsLst>
              <a:gs pos="0">
                <a:srgbClr val="4CBDA4">
                  <a:alpha val="0"/>
                </a:srgbClr>
              </a:gs>
              <a:gs pos="49000">
                <a:srgbClr val="4CBDA4">
                  <a:lumMod val="96000"/>
                  <a:lumOff val="4000"/>
                  <a:alpha val="2000"/>
                </a:srgbClr>
              </a:gs>
              <a:gs pos="70000">
                <a:srgbClr val="4CBDA4">
                  <a:alpha val="29000"/>
                </a:srgbClr>
              </a:gs>
              <a:gs pos="100000">
                <a:srgbClr val="4CBDA4">
                  <a:lumMod val="70000"/>
                  <a:alpha val="7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5A4A6C-DA7B-4954-981E-017A572B9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13" y="341274"/>
            <a:ext cx="3458936" cy="19526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554813-0534-47F0-876B-271A36632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99" y="4389392"/>
            <a:ext cx="3448050" cy="17716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4F5CCF-4350-48BF-9AEC-7C369D654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082" y="2865239"/>
            <a:ext cx="3314700" cy="3771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99EAB9-BDD8-4240-A289-9E0DD1E13A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009" y="5424227"/>
            <a:ext cx="2190863" cy="12129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0F4323-FAEE-43C9-BBCD-BAB54D1A1E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009" y="2014446"/>
            <a:ext cx="2184512" cy="10224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10E8C06-B90E-41EC-8FF0-99B7196BA9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009" y="3624082"/>
            <a:ext cx="1663786" cy="12129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9072844-7674-4289-A70E-595D725E9D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009" y="336500"/>
            <a:ext cx="1746340" cy="1079555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B6B8F03-E5B1-4AB6-B8BE-E833D9BD2E6A}"/>
              </a:ext>
            </a:extLst>
          </p:cNvPr>
          <p:cNvCxnSpPr/>
          <p:nvPr/>
        </p:nvCxnSpPr>
        <p:spPr>
          <a:xfrm>
            <a:off x="1924050" y="2438400"/>
            <a:ext cx="0" cy="1771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F95CB45-EF1D-4E54-A0DC-426658E9094D}"/>
              </a:ext>
            </a:extLst>
          </p:cNvPr>
          <p:cNvCxnSpPr/>
          <p:nvPr/>
        </p:nvCxnSpPr>
        <p:spPr>
          <a:xfrm flipV="1">
            <a:off x="3933825" y="895350"/>
            <a:ext cx="1924050" cy="48006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4C4B09A-39C4-4FE7-A96D-8971048D7492}"/>
              </a:ext>
            </a:extLst>
          </p:cNvPr>
          <p:cNvCxnSpPr/>
          <p:nvPr/>
        </p:nvCxnSpPr>
        <p:spPr>
          <a:xfrm flipV="1">
            <a:off x="3924300" y="2705100"/>
            <a:ext cx="1952625" cy="3009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B353A37-990A-4C11-8DD6-37BC43DD87AD}"/>
              </a:ext>
            </a:extLst>
          </p:cNvPr>
          <p:cNvCxnSpPr/>
          <p:nvPr/>
        </p:nvCxnSpPr>
        <p:spPr>
          <a:xfrm flipV="1">
            <a:off x="3933825" y="4286250"/>
            <a:ext cx="1924050" cy="1409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095A8D5-DED4-40D1-BD3B-8FB72BF84EAC}"/>
              </a:ext>
            </a:extLst>
          </p:cNvPr>
          <p:cNvCxnSpPr/>
          <p:nvPr/>
        </p:nvCxnSpPr>
        <p:spPr>
          <a:xfrm flipV="1">
            <a:off x="3933825" y="5695950"/>
            <a:ext cx="1943100" cy="9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5AB40272-75C0-4D50-BD49-52AF8CA63075}"/>
              </a:ext>
            </a:extLst>
          </p:cNvPr>
          <p:cNvSpPr/>
          <p:nvPr/>
        </p:nvSpPr>
        <p:spPr>
          <a:xfrm>
            <a:off x="8347006" y="3036849"/>
            <a:ext cx="235019" cy="3600290"/>
          </a:xfrm>
          <a:prstGeom prst="leftBrace">
            <a:avLst>
              <a:gd name="adj1" fmla="val 8333"/>
              <a:gd name="adj2" fmla="val 67197"/>
            </a:avLst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41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20">
            <a:extLst>
              <a:ext uri="{FF2B5EF4-FFF2-40B4-BE49-F238E27FC236}">
                <a16:creationId xmlns:a16="http://schemas.microsoft.com/office/drawing/2014/main" id="{589C2A62-983B-4E81-8459-670E997AE8E2}"/>
              </a:ext>
            </a:extLst>
          </p:cNvPr>
          <p:cNvSpPr/>
          <p:nvPr/>
        </p:nvSpPr>
        <p:spPr>
          <a:xfrm flipH="1" flipV="1">
            <a:off x="39329" y="0"/>
            <a:ext cx="12152671" cy="6858000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>
            <a:gsLst>
              <a:gs pos="0">
                <a:srgbClr val="4CBDA4">
                  <a:alpha val="0"/>
                </a:srgbClr>
              </a:gs>
              <a:gs pos="49000">
                <a:srgbClr val="4CBDA4">
                  <a:lumMod val="96000"/>
                  <a:lumOff val="4000"/>
                  <a:alpha val="2000"/>
                </a:srgbClr>
              </a:gs>
              <a:gs pos="70000">
                <a:srgbClr val="4CBDA4">
                  <a:alpha val="29000"/>
                </a:srgbClr>
              </a:gs>
              <a:gs pos="100000">
                <a:srgbClr val="4CBDA4">
                  <a:lumMod val="70000"/>
                  <a:alpha val="7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69A08EF-D2A1-40FA-95F3-22B28B236664}"/>
              </a:ext>
            </a:extLst>
          </p:cNvPr>
          <p:cNvSpPr/>
          <p:nvPr/>
        </p:nvSpPr>
        <p:spPr>
          <a:xfrm>
            <a:off x="6912132" y="2387225"/>
            <a:ext cx="5144034" cy="4412973"/>
          </a:xfrm>
          <a:prstGeom prst="round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highlight>
                <a:srgbClr val="008080"/>
              </a:highlight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8BC097E-1015-4827-A882-D8F8A65CBC49}"/>
              </a:ext>
            </a:extLst>
          </p:cNvPr>
          <p:cNvSpPr/>
          <p:nvPr/>
        </p:nvSpPr>
        <p:spPr>
          <a:xfrm>
            <a:off x="7185696" y="451208"/>
            <a:ext cx="4134637" cy="1775159"/>
          </a:xfrm>
          <a:prstGeom prst="round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highlight>
                <a:srgbClr val="008080"/>
              </a:highlight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3430511-A941-40CC-802E-082ED1F2CA16}"/>
              </a:ext>
            </a:extLst>
          </p:cNvPr>
          <p:cNvSpPr/>
          <p:nvPr/>
        </p:nvSpPr>
        <p:spPr>
          <a:xfrm>
            <a:off x="665172" y="2080939"/>
            <a:ext cx="5695121" cy="4412973"/>
          </a:xfrm>
          <a:prstGeom prst="round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highlight>
                <a:srgbClr val="008080"/>
              </a:highlight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EB1F9D6-330C-4BF0-AE81-79089F42FD9B}"/>
              </a:ext>
            </a:extLst>
          </p:cNvPr>
          <p:cNvSpPr/>
          <p:nvPr/>
        </p:nvSpPr>
        <p:spPr>
          <a:xfrm>
            <a:off x="428625" y="260311"/>
            <a:ext cx="6483506" cy="1177964"/>
          </a:xfrm>
          <a:prstGeom prst="round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highlight>
                <a:srgbClr val="008080"/>
              </a:highligh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A41A74-93AF-4D72-8F98-8431D1B35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89" y="2773440"/>
            <a:ext cx="3079908" cy="4318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577CF7-013E-4808-B614-012328DBC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129" y="2952168"/>
            <a:ext cx="4311872" cy="37149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A2DA37-3B58-4436-82E8-EA43BDF5B7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28" y="1177009"/>
            <a:ext cx="3410125" cy="71123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1644A0D-3CF5-4889-A2E3-82599DA78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89" y="5011326"/>
            <a:ext cx="2679838" cy="126371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F9E9654-A77E-416D-A969-692FE1640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45" y="849293"/>
            <a:ext cx="6128065" cy="1587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66DAEB-07C5-4C36-900E-F97AD89161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89" y="3383430"/>
            <a:ext cx="1828894" cy="61598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1416552-0CF5-4709-A170-896256EF76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76" y="3633016"/>
            <a:ext cx="1670136" cy="17780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C17F2C3-7BF5-4BAF-B181-4D39533308BB}"/>
              </a:ext>
            </a:extLst>
          </p:cNvPr>
          <p:cNvSpPr txBox="1"/>
          <p:nvPr/>
        </p:nvSpPr>
        <p:spPr>
          <a:xfrm>
            <a:off x="606345" y="481024"/>
            <a:ext cx="207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MainWindow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5654716-0325-4F85-96B1-5407E61F0121}"/>
              </a:ext>
            </a:extLst>
          </p:cNvPr>
          <p:cNvSpPr txBox="1"/>
          <p:nvPr/>
        </p:nvSpPr>
        <p:spPr>
          <a:xfrm>
            <a:off x="2230888" y="2225940"/>
            <a:ext cx="287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MainWindowsViewModel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3160BC3-9C81-45E2-A506-997E2C59F50D}"/>
              </a:ext>
            </a:extLst>
          </p:cNvPr>
          <p:cNvSpPr txBox="1"/>
          <p:nvPr/>
        </p:nvSpPr>
        <p:spPr>
          <a:xfrm>
            <a:off x="7475615" y="724402"/>
            <a:ext cx="207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Screen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F6327FA-5C37-48C3-8A9B-7D026446A507}"/>
              </a:ext>
            </a:extLst>
          </p:cNvPr>
          <p:cNvSpPr txBox="1"/>
          <p:nvPr/>
        </p:nvSpPr>
        <p:spPr>
          <a:xfrm>
            <a:off x="7475615" y="2514850"/>
            <a:ext cx="207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MS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B4D3AF9-2C82-489D-AEAE-FE3A4E22A3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273" y="4103066"/>
            <a:ext cx="5501223" cy="83947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91DE979-CB76-41AF-9A14-2775D1CC7C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346" y="1132451"/>
            <a:ext cx="5511782" cy="19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1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/>
          <p:cNvCxnSpPr/>
          <p:nvPr/>
        </p:nvCxnSpPr>
        <p:spPr>
          <a:xfrm flipH="1">
            <a:off x="7368770" y="418841"/>
            <a:ext cx="1550114" cy="1177932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9541718" y="4765745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1849179" y="2374800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2184791" y="4640912"/>
            <a:ext cx="1240221" cy="94244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8753657" y="1247403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7039806" y="3641376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任意多边形 40"/>
          <p:cNvSpPr/>
          <p:nvPr/>
        </p:nvSpPr>
        <p:spPr>
          <a:xfrm rot="10800000">
            <a:off x="10303" y="13088"/>
            <a:ext cx="12181697" cy="6849324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 flip="none" rotWithShape="1">
            <a:gsLst>
              <a:gs pos="0">
                <a:srgbClr val="4CBDA4">
                  <a:alpha val="0"/>
                </a:srgbClr>
              </a:gs>
              <a:gs pos="56000">
                <a:srgbClr val="4CBDA4">
                  <a:lumMod val="96000"/>
                  <a:lumOff val="4000"/>
                  <a:alpha val="2000"/>
                </a:srgbClr>
              </a:gs>
              <a:gs pos="84000">
                <a:srgbClr val="4CBDA4">
                  <a:alpha val="21000"/>
                </a:srgbClr>
              </a:gs>
              <a:gs pos="100000">
                <a:srgbClr val="4CBDA4">
                  <a:lumMod val="70000"/>
                  <a:alpha val="3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文本框 41" descr="章节序号1"/>
          <p:cNvSpPr txBox="1"/>
          <p:nvPr/>
        </p:nvSpPr>
        <p:spPr>
          <a:xfrm>
            <a:off x="1373662" y="2429027"/>
            <a:ext cx="1991290" cy="1569660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36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05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 useBgFill="1">
        <p:nvSpPr>
          <p:cNvPr id="43" name="等腰三角形 42"/>
          <p:cNvSpPr/>
          <p:nvPr/>
        </p:nvSpPr>
        <p:spPr>
          <a:xfrm>
            <a:off x="1574922" y="2847268"/>
            <a:ext cx="2228850" cy="1213486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726074" y="1648309"/>
            <a:ext cx="2977284" cy="2753942"/>
            <a:chOff x="5278629" y="2471806"/>
            <a:chExt cx="1743558" cy="1612764"/>
          </a:xfrm>
        </p:grpSpPr>
        <p:grpSp>
          <p:nvGrpSpPr>
            <p:cNvPr id="48" name="组合 47"/>
            <p:cNvGrpSpPr/>
            <p:nvPr/>
          </p:nvGrpSpPr>
          <p:grpSpPr>
            <a:xfrm>
              <a:off x="5396142" y="2471806"/>
              <a:ext cx="1626045" cy="1515925"/>
              <a:chOff x="4619529" y="2032795"/>
              <a:chExt cx="2909045" cy="2712037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4675434" y="2078502"/>
                <a:ext cx="2813538" cy="2616591"/>
              </a:xfrm>
              <a:custGeom>
                <a:avLst/>
                <a:gdLst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815926 w 2813538"/>
                  <a:gd name="connsiteY15" fmla="*/ 1252025 h 2616591"/>
                  <a:gd name="connsiteX16" fmla="*/ 956603 w 2813538"/>
                  <a:gd name="connsiteY16" fmla="*/ 1153551 h 2616591"/>
                  <a:gd name="connsiteX17" fmla="*/ 1041009 w 2813538"/>
                  <a:gd name="connsiteY17" fmla="*/ 1083213 h 2616591"/>
                  <a:gd name="connsiteX18" fmla="*/ 1055077 w 2813538"/>
                  <a:gd name="connsiteY18" fmla="*/ 1041010 h 2616591"/>
                  <a:gd name="connsiteX19" fmla="*/ 759655 w 2813538"/>
                  <a:gd name="connsiteY19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956603 w 2813538"/>
                  <a:gd name="connsiteY15" fmla="*/ 1153551 h 2616591"/>
                  <a:gd name="connsiteX16" fmla="*/ 1041009 w 2813538"/>
                  <a:gd name="connsiteY16" fmla="*/ 1083213 h 2616591"/>
                  <a:gd name="connsiteX17" fmla="*/ 1055077 w 2813538"/>
                  <a:gd name="connsiteY17" fmla="*/ 1041010 h 2616591"/>
                  <a:gd name="connsiteX18" fmla="*/ 759655 w 2813538"/>
                  <a:gd name="connsiteY18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1041009 w 2813538"/>
                  <a:gd name="connsiteY15" fmla="*/ 1083213 h 2616591"/>
                  <a:gd name="connsiteX16" fmla="*/ 1055077 w 2813538"/>
                  <a:gd name="connsiteY16" fmla="*/ 1041010 h 2616591"/>
                  <a:gd name="connsiteX17" fmla="*/ 759655 w 2813538"/>
                  <a:gd name="connsiteY17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1041009 w 2813538"/>
                  <a:gd name="connsiteY15" fmla="*/ 1083213 h 2616591"/>
                  <a:gd name="connsiteX16" fmla="*/ 759655 w 2813538"/>
                  <a:gd name="connsiteY16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1041009 w 2813538"/>
                  <a:gd name="connsiteY14" fmla="*/ 1083213 h 2616591"/>
                  <a:gd name="connsiteX15" fmla="*/ 759655 w 2813538"/>
                  <a:gd name="connsiteY15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1041009 w 2813538"/>
                  <a:gd name="connsiteY13" fmla="*/ 1083213 h 2616591"/>
                  <a:gd name="connsiteX14" fmla="*/ 759655 w 2813538"/>
                  <a:gd name="connsiteY14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1041009 w 2813538"/>
                  <a:gd name="connsiteY12" fmla="*/ 1083213 h 2616591"/>
                  <a:gd name="connsiteX13" fmla="*/ 759655 w 2813538"/>
                  <a:gd name="connsiteY13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1041009 w 2813538"/>
                  <a:gd name="connsiteY11" fmla="*/ 1083213 h 2616591"/>
                  <a:gd name="connsiteX12" fmla="*/ 759655 w 2813538"/>
                  <a:gd name="connsiteY12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1041009 w 2813538"/>
                  <a:gd name="connsiteY10" fmla="*/ 1083213 h 2616591"/>
                  <a:gd name="connsiteX11" fmla="*/ 759655 w 2813538"/>
                  <a:gd name="connsiteY11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1041009 w 2813538"/>
                  <a:gd name="connsiteY9" fmla="*/ 1083213 h 2616591"/>
                  <a:gd name="connsiteX10" fmla="*/ 759655 w 2813538"/>
                  <a:gd name="connsiteY10" fmla="*/ 1378634 h 2616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13538" h="2616591">
                    <a:moveTo>
                      <a:pt x="506437" y="0"/>
                    </a:moveTo>
                    <a:lnTo>
                      <a:pt x="815926" y="1491176"/>
                    </a:lnTo>
                    <a:lnTo>
                      <a:pt x="0" y="2602523"/>
                    </a:lnTo>
                    <a:lnTo>
                      <a:pt x="844061" y="1997613"/>
                    </a:lnTo>
                    <a:lnTo>
                      <a:pt x="2222695" y="2616591"/>
                    </a:lnTo>
                    <a:lnTo>
                      <a:pt x="1420837" y="1688123"/>
                    </a:lnTo>
                    <a:lnTo>
                      <a:pt x="2813538" y="1322363"/>
                    </a:lnTo>
                    <a:lnTo>
                      <a:pt x="1505243" y="1308296"/>
                    </a:lnTo>
                    <a:lnTo>
                      <a:pt x="1772529" y="309490"/>
                    </a:lnTo>
                    <a:lnTo>
                      <a:pt x="1041009" y="1083213"/>
                    </a:lnTo>
                    <a:lnTo>
                      <a:pt x="759655" y="1378634"/>
                    </a:lnTo>
                  </a:path>
                </a:pathLst>
              </a:custGeom>
              <a:noFill/>
              <a:ln w="0" cap="rnd">
                <a:solidFill>
                  <a:schemeClr val="bg1">
                    <a:alpha val="39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6401106" y="2362196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7449370" y="3365842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6870250" y="4665628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4619529" y="4644569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5139594" y="2032795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5393569" y="2771004"/>
              <a:ext cx="1219464" cy="1239194"/>
              <a:chOff x="5393569" y="2771004"/>
              <a:chExt cx="1219464" cy="1239194"/>
            </a:xfrm>
            <a:blipFill dpi="0" rotWithShape="1">
              <a:blip r:embed="rId3">
                <a:alphaModFix amt="56000"/>
              </a:blip>
              <a:srcRect/>
              <a:stretch>
                <a:fillRect/>
              </a:stretch>
            </a:blipFill>
          </p:grpSpPr>
          <p:sp>
            <p:nvSpPr>
              <p:cNvPr id="56" name="弦形 55"/>
              <p:cNvSpPr/>
              <p:nvPr/>
            </p:nvSpPr>
            <p:spPr>
              <a:xfrm rot="13028393">
                <a:off x="5393569" y="2825710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弦形 56"/>
              <p:cNvSpPr/>
              <p:nvPr/>
            </p:nvSpPr>
            <p:spPr>
              <a:xfrm rot="12992439" flipH="1">
                <a:off x="5428545" y="2771004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1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0" name="弧形 49"/>
            <p:cNvSpPr/>
            <p:nvPr/>
          </p:nvSpPr>
          <p:spPr>
            <a:xfrm>
              <a:off x="5278629" y="2663989"/>
              <a:ext cx="1420583" cy="1420581"/>
            </a:xfrm>
            <a:prstGeom prst="arc">
              <a:avLst>
                <a:gd name="adj1" fmla="val 16200000"/>
                <a:gd name="adj2" fmla="val 10130720"/>
              </a:avLst>
            </a:prstGeom>
            <a:ln w="9525" cap="rnd">
              <a:solidFill>
                <a:schemeClr val="bg1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836689" y="3177157"/>
              <a:ext cx="298248" cy="394244"/>
              <a:chOff x="6772962" y="4641498"/>
              <a:chExt cx="191869" cy="253626"/>
            </a:xfrm>
            <a:effectLst>
              <a:outerShdw dist="38100" dir="2700000" algn="tl" rotWithShape="0">
                <a:prstClr val="black">
                  <a:alpha val="21000"/>
                </a:prstClr>
              </a:outerShdw>
            </a:effectLst>
          </p:grpSpPr>
          <p:sp>
            <p:nvSpPr>
              <p:cNvPr id="52" name="Freeform 563"/>
              <p:cNvSpPr>
                <a:spLocks/>
              </p:cNvSpPr>
              <p:nvPr/>
            </p:nvSpPr>
            <p:spPr bwMode="auto">
              <a:xfrm>
                <a:off x="6772962" y="4828653"/>
                <a:ext cx="66942" cy="66471"/>
              </a:xfrm>
              <a:custGeom>
                <a:avLst/>
                <a:gdLst>
                  <a:gd name="T0" fmla="*/ 60 w 60"/>
                  <a:gd name="T1" fmla="*/ 32 h 60"/>
                  <a:gd name="T2" fmla="*/ 28 w 60"/>
                  <a:gd name="T3" fmla="*/ 60 h 60"/>
                  <a:gd name="T4" fmla="*/ 0 w 60"/>
                  <a:gd name="T5" fmla="*/ 30 h 60"/>
                  <a:gd name="T6" fmla="*/ 28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5" y="60"/>
                      <a:pt x="28" y="60"/>
                    </a:cubicBezTo>
                    <a:cubicBezTo>
                      <a:pt x="11" y="60"/>
                      <a:pt x="0" y="47"/>
                      <a:pt x="0" y="30"/>
                    </a:cubicBezTo>
                    <a:cubicBezTo>
                      <a:pt x="0" y="14"/>
                      <a:pt x="11" y="0"/>
                      <a:pt x="28" y="0"/>
                    </a:cubicBezTo>
                    <a:cubicBezTo>
                      <a:pt x="33" y="0"/>
                      <a:pt x="55" y="0"/>
                      <a:pt x="60" y="0"/>
                    </a:cubicBezTo>
                    <a:cubicBezTo>
                      <a:pt x="60" y="10"/>
                      <a:pt x="60" y="21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Freeform 564"/>
              <p:cNvSpPr>
                <a:spLocks/>
              </p:cNvSpPr>
              <p:nvPr/>
            </p:nvSpPr>
            <p:spPr bwMode="auto">
              <a:xfrm>
                <a:off x="6897889" y="4783868"/>
                <a:ext cx="66942" cy="66942"/>
              </a:xfrm>
              <a:custGeom>
                <a:avLst/>
                <a:gdLst>
                  <a:gd name="T0" fmla="*/ 60 w 60"/>
                  <a:gd name="T1" fmla="*/ 32 h 60"/>
                  <a:gd name="T2" fmla="*/ 32 w 60"/>
                  <a:gd name="T3" fmla="*/ 60 h 60"/>
                  <a:gd name="T4" fmla="*/ 0 w 60"/>
                  <a:gd name="T5" fmla="*/ 30 h 60"/>
                  <a:gd name="T6" fmla="*/ 32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9" y="60"/>
                      <a:pt x="32" y="60"/>
                    </a:cubicBezTo>
                    <a:cubicBezTo>
                      <a:pt x="15" y="60"/>
                      <a:pt x="0" y="47"/>
                      <a:pt x="0" y="30"/>
                    </a:cubicBezTo>
                    <a:cubicBezTo>
                      <a:pt x="0" y="14"/>
                      <a:pt x="15" y="0"/>
                      <a:pt x="32" y="0"/>
                    </a:cubicBezTo>
                    <a:cubicBezTo>
                      <a:pt x="37" y="0"/>
                      <a:pt x="55" y="0"/>
                      <a:pt x="60" y="0"/>
                    </a:cubicBezTo>
                    <a:cubicBezTo>
                      <a:pt x="60" y="10"/>
                      <a:pt x="60" y="22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Freeform 565"/>
              <p:cNvSpPr>
                <a:spLocks/>
              </p:cNvSpPr>
              <p:nvPr/>
            </p:nvSpPr>
            <p:spPr bwMode="auto">
              <a:xfrm>
                <a:off x="6839904" y="4641498"/>
                <a:ext cx="124927" cy="197997"/>
              </a:xfrm>
              <a:custGeom>
                <a:avLst/>
                <a:gdLst>
                  <a:gd name="T0" fmla="*/ 0 w 265"/>
                  <a:gd name="T1" fmla="*/ 420 h 420"/>
                  <a:gd name="T2" fmla="*/ 0 w 265"/>
                  <a:gd name="T3" fmla="*/ 104 h 420"/>
                  <a:gd name="T4" fmla="*/ 265 w 265"/>
                  <a:gd name="T5" fmla="*/ 0 h 420"/>
                  <a:gd name="T6" fmla="*/ 265 w 265"/>
                  <a:gd name="T7" fmla="*/ 34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5" h="420">
                    <a:moveTo>
                      <a:pt x="0" y="420"/>
                    </a:moveTo>
                    <a:lnTo>
                      <a:pt x="0" y="104"/>
                    </a:lnTo>
                    <a:lnTo>
                      <a:pt x="265" y="0"/>
                    </a:lnTo>
                    <a:lnTo>
                      <a:pt x="265" y="347"/>
                    </a:lnTo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Line 566"/>
              <p:cNvSpPr>
                <a:spLocks noChangeShapeType="1"/>
              </p:cNvSpPr>
              <p:nvPr/>
            </p:nvSpPr>
            <p:spPr bwMode="auto">
              <a:xfrm flipV="1">
                <a:off x="6839904" y="4685812"/>
                <a:ext cx="124927" cy="49028"/>
              </a:xfrm>
              <a:prstGeom prst="line">
                <a:avLst/>
              </a:pr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71" name="等腰三角形 70"/>
          <p:cNvSpPr/>
          <p:nvPr/>
        </p:nvSpPr>
        <p:spPr>
          <a:xfrm rot="9640313">
            <a:off x="6093420" y="2956846"/>
            <a:ext cx="883498" cy="761638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等腰三角形 71"/>
          <p:cNvSpPr/>
          <p:nvPr/>
        </p:nvSpPr>
        <p:spPr>
          <a:xfrm rot="15300000">
            <a:off x="6611294" y="2895207"/>
            <a:ext cx="425408" cy="366732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836643" y="4874438"/>
            <a:ext cx="445689" cy="445688"/>
            <a:chOff x="1305228" y="-2128087"/>
            <a:chExt cx="1293147" cy="1293147"/>
          </a:xfrm>
          <a:effectLst>
            <a:outerShdw dist="762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6" name="八角星 35"/>
            <p:cNvSpPr/>
            <p:nvPr/>
          </p:nvSpPr>
          <p:spPr>
            <a:xfrm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八角星 36"/>
            <p:cNvSpPr/>
            <p:nvPr/>
          </p:nvSpPr>
          <p:spPr>
            <a:xfrm rot="20278492"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" name="文本框 39" descr="章节标题1">
            <a:extLst>
              <a:ext uri="{FF2B5EF4-FFF2-40B4-BE49-F238E27FC236}">
                <a16:creationId xmlns:a16="http://schemas.microsoft.com/office/drawing/2014/main" id="{6655E17A-130F-4A20-9A7B-53FFBD1C47C9}"/>
              </a:ext>
            </a:extLst>
          </p:cNvPr>
          <p:cNvSpPr txBox="1"/>
          <p:nvPr/>
        </p:nvSpPr>
        <p:spPr>
          <a:xfrm>
            <a:off x="3171033" y="2603903"/>
            <a:ext cx="4148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会议纪要</a:t>
            </a:r>
          </a:p>
        </p:txBody>
      </p:sp>
      <p:sp>
        <p:nvSpPr>
          <p:cNvPr id="73" name="文本框 72" descr="章节概要1">
            <a:extLst>
              <a:ext uri="{FF2B5EF4-FFF2-40B4-BE49-F238E27FC236}">
                <a16:creationId xmlns:a16="http://schemas.microsoft.com/office/drawing/2014/main" id="{E2799A6B-D043-4E01-9A90-D30A9B5B821B}"/>
              </a:ext>
            </a:extLst>
          </p:cNvPr>
          <p:cNvSpPr txBox="1"/>
          <p:nvPr/>
        </p:nvSpPr>
        <p:spPr>
          <a:xfrm>
            <a:off x="3200286" y="3259364"/>
            <a:ext cx="4545775" cy="28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1200" spc="1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走多远，走多久，也要低头看脚下的路</a:t>
            </a:r>
          </a:p>
        </p:txBody>
      </p:sp>
    </p:spTree>
    <p:extLst>
      <p:ext uri="{BB962C8B-B14F-4D97-AF65-F5344CB8AC3E}">
        <p14:creationId xmlns:p14="http://schemas.microsoft.com/office/powerpoint/2010/main" val="123897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e80601b0-3b4f-4991-8086-50a68787fe9c" descr="IBAAAB+LCAAAAAAABADdVE1PwkAQ/S+r3qrZbguV3ooGw0ExgejBcFjbhS62C2m3BkP47+72iy1UqCel4VJm38y8NzN5G3DJv1YE2GAc4ojfUzyPcDjkJAQaGHrAZkkQaKBPmUfZ/CFaJqsY2G+bMk19eaXcf8FBQmQuo5ziIPtrH+AL2CNlNEzCHAZvoAjhtRLSYRaknhcQFTZknESfZQddxtLvMY9Eg8EyCjEXDTdwewXyJ2B3uzdwK5M9shZJGphktAo+OT05gFqd8kHKdLxFEvOQML5LesZidESwqtF7mLdDl3TQ/jyuezUTQRZMNeSVxz5ekSdRSvLNJyBDOpiW6ipsRWPxUdG91X4kPCHrX0qUGaq4un0cpS8LqOxzCnW8pzXMy1O8WwbL6PQpFrCD99FsRl0y8UlICsyEMu4wT5D2ijvsR3Tuc0biOA+M3hfE5Uqa3ZGoJPZFzYvBwERW13FEsax+islUwW3daRa9m57mHr7JytIUdWeCWky447pi4rmITFsaP5Bc0G9wlFr9jgvSlSVnwSPH+WdS0VGpfex+NBV39IL/uZmapmqmqMVmis7aTFGbzNSqmil0uj3jlJmiVpopUs0UtdlMm4o7azPtqGZqtNhMjbM2U6NNZqrDipta1q3Z65xyU6OVbmqobmq02U2bipuK3zc6FgVwIBAAAA==">
            <a:extLst>
              <a:ext uri="{FF2B5EF4-FFF2-40B4-BE49-F238E27FC236}">
                <a16:creationId xmlns:a16="http://schemas.microsoft.com/office/drawing/2014/main" id="{E86E8EEC-75A0-4802-AAB4-8078598D9449}"/>
              </a:ext>
            </a:extLst>
          </p:cNvPr>
          <p:cNvGrpSpPr>
            <a:grpSpLocks noChangeAspect="1"/>
          </p:cNvGrpSpPr>
          <p:nvPr/>
        </p:nvGrpSpPr>
        <p:grpSpPr>
          <a:xfrm>
            <a:off x="574601" y="2219092"/>
            <a:ext cx="5628117" cy="3529356"/>
            <a:chOff x="3675389" y="1887195"/>
            <a:chExt cx="4851907" cy="3042604"/>
          </a:xfrm>
        </p:grpSpPr>
        <p:cxnSp>
          <p:nvCxnSpPr>
            <p:cNvPr id="37" name="AreaShape1">
              <a:extLst>
                <a:ext uri="{FF2B5EF4-FFF2-40B4-BE49-F238E27FC236}">
                  <a16:creationId xmlns:a16="http://schemas.microsoft.com/office/drawing/2014/main" id="{934B6BD9-3184-4823-B124-52E189B9AD05}"/>
                </a:ext>
              </a:extLst>
            </p:cNvPr>
            <p:cNvCxnSpPr/>
            <p:nvPr/>
          </p:nvCxnSpPr>
          <p:spPr>
            <a:xfrm flipV="1">
              <a:off x="5266441" y="3073385"/>
              <a:ext cx="528615" cy="318730"/>
            </a:xfrm>
            <a:prstGeom prst="line">
              <a:avLst/>
            </a:prstGeom>
            <a:noFill/>
            <a:ln>
              <a:solidFill>
                <a:schemeClr val="tx1">
                  <a:lumMod val="85000"/>
                  <a:lumOff val="15000"/>
                  <a:alpha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38" name="BackShape2">
              <a:extLst>
                <a:ext uri="{FF2B5EF4-FFF2-40B4-BE49-F238E27FC236}">
                  <a16:creationId xmlns:a16="http://schemas.microsoft.com/office/drawing/2014/main" id="{25298DDB-C7DA-44ED-A528-3C4A93938DC5}"/>
                </a:ext>
              </a:extLst>
            </p:cNvPr>
            <p:cNvSpPr/>
            <p:nvPr/>
          </p:nvSpPr>
          <p:spPr>
            <a:xfrm>
              <a:off x="3730066" y="3098143"/>
              <a:ext cx="1776980" cy="177698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  <a:alpha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9" name="BackShape2">
              <a:extLst>
                <a:ext uri="{FF2B5EF4-FFF2-40B4-BE49-F238E27FC236}">
                  <a16:creationId xmlns:a16="http://schemas.microsoft.com/office/drawing/2014/main" id="{AD0FC2EA-46BF-42E2-910B-CC535EB7788B}"/>
                </a:ext>
              </a:extLst>
            </p:cNvPr>
            <p:cNvSpPr/>
            <p:nvPr/>
          </p:nvSpPr>
          <p:spPr>
            <a:xfrm>
              <a:off x="5771798" y="2487218"/>
              <a:ext cx="929655" cy="92965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  <a:alpha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BackShape2">
              <a:extLst>
                <a:ext uri="{FF2B5EF4-FFF2-40B4-BE49-F238E27FC236}">
                  <a16:creationId xmlns:a16="http://schemas.microsoft.com/office/drawing/2014/main" id="{69EBB62D-5412-4F39-A6D6-E8863D5B4436}"/>
                </a:ext>
              </a:extLst>
            </p:cNvPr>
            <p:cNvSpPr/>
            <p:nvPr/>
          </p:nvSpPr>
          <p:spPr>
            <a:xfrm>
              <a:off x="7172916" y="2540311"/>
              <a:ext cx="1313951" cy="1313951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  <a:alpha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41" name="AreaShape3">
              <a:extLst>
                <a:ext uri="{FF2B5EF4-FFF2-40B4-BE49-F238E27FC236}">
                  <a16:creationId xmlns:a16="http://schemas.microsoft.com/office/drawing/2014/main" id="{508270CD-E38C-4D4D-8136-C9BAA1EC2567}"/>
                </a:ext>
              </a:extLst>
            </p:cNvPr>
            <p:cNvCxnSpPr>
              <a:stCxn id="39" idx="6"/>
            </p:cNvCxnSpPr>
            <p:nvPr/>
          </p:nvCxnSpPr>
          <p:spPr>
            <a:xfrm>
              <a:off x="6701453" y="2952046"/>
              <a:ext cx="466261" cy="245241"/>
            </a:xfrm>
            <a:prstGeom prst="line">
              <a:avLst/>
            </a:prstGeom>
            <a:noFill/>
            <a:ln>
              <a:solidFill>
                <a:schemeClr val="tx1">
                  <a:lumMod val="85000"/>
                  <a:lumOff val="15000"/>
                  <a:alpha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ValueShape1">
              <a:extLst>
                <a:ext uri="{FF2B5EF4-FFF2-40B4-BE49-F238E27FC236}">
                  <a16:creationId xmlns:a16="http://schemas.microsoft.com/office/drawing/2014/main" id="{D59C4ED0-4605-4094-AA09-365E9F68D670}"/>
                </a:ext>
              </a:extLst>
            </p:cNvPr>
            <p:cNvSpPr/>
            <p:nvPr/>
          </p:nvSpPr>
          <p:spPr>
            <a:xfrm>
              <a:off x="3675389" y="3043466"/>
              <a:ext cx="1886333" cy="1886333"/>
            </a:xfrm>
            <a:prstGeom prst="blockArc">
              <a:avLst>
                <a:gd name="adj1" fmla="val 16200000"/>
                <a:gd name="adj2" fmla="val 7128000"/>
                <a:gd name="adj3" fmla="val 5464"/>
              </a:avLst>
            </a:prstGeom>
            <a:gradFill>
              <a:gsLst>
                <a:gs pos="0">
                  <a:srgbClr val="008278"/>
                </a:gs>
                <a:gs pos="100000">
                  <a:srgbClr val="008278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3" name="ValueShape2">
              <a:extLst>
                <a:ext uri="{FF2B5EF4-FFF2-40B4-BE49-F238E27FC236}">
                  <a16:creationId xmlns:a16="http://schemas.microsoft.com/office/drawing/2014/main" id="{44341A6A-D089-4330-9C3F-67C226CE2E79}"/>
                </a:ext>
              </a:extLst>
            </p:cNvPr>
            <p:cNvSpPr/>
            <p:nvPr/>
          </p:nvSpPr>
          <p:spPr>
            <a:xfrm>
              <a:off x="5743194" y="2458614"/>
              <a:ext cx="986865" cy="986865"/>
            </a:xfrm>
            <a:prstGeom prst="blockArc">
              <a:avLst>
                <a:gd name="adj1" fmla="val 16200000"/>
                <a:gd name="adj2" fmla="val 4104000"/>
                <a:gd name="adj3" fmla="val 5464"/>
              </a:avLst>
            </a:prstGeom>
            <a:gradFill>
              <a:gsLst>
                <a:gs pos="0">
                  <a:srgbClr val="008278"/>
                </a:gs>
                <a:gs pos="100000">
                  <a:srgbClr val="008278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4" name="ValueShape3">
              <a:extLst>
                <a:ext uri="{FF2B5EF4-FFF2-40B4-BE49-F238E27FC236}">
                  <a16:creationId xmlns:a16="http://schemas.microsoft.com/office/drawing/2014/main" id="{87B662C0-A71A-46E2-B157-03EBF0AEAA5C}"/>
                </a:ext>
              </a:extLst>
            </p:cNvPr>
            <p:cNvSpPr/>
            <p:nvPr/>
          </p:nvSpPr>
          <p:spPr>
            <a:xfrm>
              <a:off x="7132487" y="2499882"/>
              <a:ext cx="1394809" cy="1394809"/>
            </a:xfrm>
            <a:prstGeom prst="blockArc">
              <a:avLst>
                <a:gd name="adj1" fmla="val 16200000"/>
                <a:gd name="adj2" fmla="val 4320000"/>
                <a:gd name="adj3" fmla="val 5464"/>
              </a:avLst>
            </a:prstGeom>
            <a:gradFill>
              <a:gsLst>
                <a:gs pos="0">
                  <a:srgbClr val="008278"/>
                </a:gs>
                <a:gs pos="100000">
                  <a:srgbClr val="008278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5" name="ValueText1">
              <a:extLst>
                <a:ext uri="{FF2B5EF4-FFF2-40B4-BE49-F238E27FC236}">
                  <a16:creationId xmlns:a16="http://schemas.microsoft.com/office/drawing/2014/main" id="{5F526026-1068-4C74-B1B0-F124BAA8A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64" y="2411085"/>
              <a:ext cx="415925" cy="484188"/>
            </a:xfrm>
            <a:custGeom>
              <a:avLst/>
              <a:gdLst>
                <a:gd name="T0" fmla="*/ 142 w 142"/>
                <a:gd name="T1" fmla="*/ 71 h 166"/>
                <a:gd name="T2" fmla="*/ 71 w 142"/>
                <a:gd name="T3" fmla="*/ 0 h 166"/>
                <a:gd name="T4" fmla="*/ 0 w 142"/>
                <a:gd name="T5" fmla="*/ 71 h 166"/>
                <a:gd name="T6" fmla="*/ 60 w 142"/>
                <a:gd name="T7" fmla="*/ 141 h 166"/>
                <a:gd name="T8" fmla="*/ 71 w 142"/>
                <a:gd name="T9" fmla="*/ 166 h 166"/>
                <a:gd name="T10" fmla="*/ 81 w 142"/>
                <a:gd name="T11" fmla="*/ 141 h 166"/>
                <a:gd name="T12" fmla="*/ 142 w 142"/>
                <a:gd name="T13" fmla="*/ 7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166">
                  <a:moveTo>
                    <a:pt x="142" y="71"/>
                  </a:moveTo>
                  <a:cubicBezTo>
                    <a:pt x="142" y="32"/>
                    <a:pt x="110" y="0"/>
                    <a:pt x="71" y="0"/>
                  </a:cubicBezTo>
                  <a:cubicBezTo>
                    <a:pt x="31" y="0"/>
                    <a:pt x="0" y="32"/>
                    <a:pt x="0" y="71"/>
                  </a:cubicBezTo>
                  <a:cubicBezTo>
                    <a:pt x="0" y="107"/>
                    <a:pt x="26" y="136"/>
                    <a:pt x="60" y="141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115" y="136"/>
                    <a:pt x="142" y="107"/>
                    <a:pt x="142" y="71"/>
                  </a:cubicBezTo>
                  <a:close/>
                </a:path>
              </a:pathLst>
            </a:custGeom>
            <a:gradFill>
              <a:gsLst>
                <a:gs pos="0">
                  <a:srgbClr val="008278"/>
                </a:gs>
                <a:gs pos="100000">
                  <a:srgbClr val="008278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0" tIns="0" rIns="0" bIns="7200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50%</a:t>
              </a:r>
            </a:p>
          </p:txBody>
        </p:sp>
        <p:sp>
          <p:nvSpPr>
            <p:cNvPr id="46" name="ValueText2">
              <a:extLst>
                <a:ext uri="{FF2B5EF4-FFF2-40B4-BE49-F238E27FC236}">
                  <a16:creationId xmlns:a16="http://schemas.microsoft.com/office/drawing/2014/main" id="{9748E487-F857-41BC-9111-D595E7478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8662" y="1887195"/>
              <a:ext cx="415925" cy="484188"/>
            </a:xfrm>
            <a:custGeom>
              <a:avLst/>
              <a:gdLst>
                <a:gd name="T0" fmla="*/ 142 w 142"/>
                <a:gd name="T1" fmla="*/ 71 h 166"/>
                <a:gd name="T2" fmla="*/ 71 w 142"/>
                <a:gd name="T3" fmla="*/ 0 h 166"/>
                <a:gd name="T4" fmla="*/ 0 w 142"/>
                <a:gd name="T5" fmla="*/ 71 h 166"/>
                <a:gd name="T6" fmla="*/ 60 w 142"/>
                <a:gd name="T7" fmla="*/ 141 h 166"/>
                <a:gd name="T8" fmla="*/ 71 w 142"/>
                <a:gd name="T9" fmla="*/ 166 h 166"/>
                <a:gd name="T10" fmla="*/ 81 w 142"/>
                <a:gd name="T11" fmla="*/ 141 h 166"/>
                <a:gd name="T12" fmla="*/ 142 w 142"/>
                <a:gd name="T13" fmla="*/ 7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166">
                  <a:moveTo>
                    <a:pt x="142" y="71"/>
                  </a:moveTo>
                  <a:cubicBezTo>
                    <a:pt x="142" y="32"/>
                    <a:pt x="110" y="0"/>
                    <a:pt x="71" y="0"/>
                  </a:cubicBezTo>
                  <a:cubicBezTo>
                    <a:pt x="31" y="0"/>
                    <a:pt x="0" y="32"/>
                    <a:pt x="0" y="71"/>
                  </a:cubicBezTo>
                  <a:cubicBezTo>
                    <a:pt x="0" y="107"/>
                    <a:pt x="26" y="136"/>
                    <a:pt x="60" y="141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115" y="136"/>
                    <a:pt x="142" y="107"/>
                    <a:pt x="142" y="71"/>
                  </a:cubicBezTo>
                  <a:close/>
                </a:path>
              </a:pathLst>
            </a:custGeom>
            <a:gradFill>
              <a:gsLst>
                <a:gs pos="0">
                  <a:srgbClr val="008278"/>
                </a:gs>
                <a:gs pos="100000">
                  <a:srgbClr val="008278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0" tIns="0" rIns="0" bIns="7200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15%</a:t>
              </a:r>
            </a:p>
          </p:txBody>
        </p:sp>
        <p:sp>
          <p:nvSpPr>
            <p:cNvPr id="47" name="ValueText3">
              <a:extLst>
                <a:ext uri="{FF2B5EF4-FFF2-40B4-BE49-F238E27FC236}">
                  <a16:creationId xmlns:a16="http://schemas.microsoft.com/office/drawing/2014/main" id="{071CA67E-16AC-42BA-82BF-528B05D4B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1928" y="1897724"/>
              <a:ext cx="415925" cy="484188"/>
            </a:xfrm>
            <a:custGeom>
              <a:avLst/>
              <a:gdLst>
                <a:gd name="T0" fmla="*/ 142 w 142"/>
                <a:gd name="T1" fmla="*/ 71 h 166"/>
                <a:gd name="T2" fmla="*/ 71 w 142"/>
                <a:gd name="T3" fmla="*/ 0 h 166"/>
                <a:gd name="T4" fmla="*/ 0 w 142"/>
                <a:gd name="T5" fmla="*/ 71 h 166"/>
                <a:gd name="T6" fmla="*/ 60 w 142"/>
                <a:gd name="T7" fmla="*/ 141 h 166"/>
                <a:gd name="T8" fmla="*/ 71 w 142"/>
                <a:gd name="T9" fmla="*/ 166 h 166"/>
                <a:gd name="T10" fmla="*/ 81 w 142"/>
                <a:gd name="T11" fmla="*/ 141 h 166"/>
                <a:gd name="T12" fmla="*/ 142 w 142"/>
                <a:gd name="T13" fmla="*/ 7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166">
                  <a:moveTo>
                    <a:pt x="142" y="71"/>
                  </a:moveTo>
                  <a:cubicBezTo>
                    <a:pt x="142" y="32"/>
                    <a:pt x="110" y="0"/>
                    <a:pt x="71" y="0"/>
                  </a:cubicBezTo>
                  <a:cubicBezTo>
                    <a:pt x="31" y="0"/>
                    <a:pt x="0" y="32"/>
                    <a:pt x="0" y="71"/>
                  </a:cubicBezTo>
                  <a:cubicBezTo>
                    <a:pt x="0" y="107"/>
                    <a:pt x="26" y="136"/>
                    <a:pt x="60" y="141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115" y="136"/>
                    <a:pt x="142" y="107"/>
                    <a:pt x="142" y="71"/>
                  </a:cubicBezTo>
                  <a:close/>
                </a:path>
              </a:pathLst>
            </a:custGeom>
            <a:gradFill>
              <a:gsLst>
                <a:gs pos="0">
                  <a:srgbClr val="008278"/>
                </a:gs>
                <a:gs pos="100000">
                  <a:srgbClr val="008278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0" tIns="0" rIns="0" bIns="7200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35%</a:t>
              </a:r>
            </a:p>
          </p:txBody>
        </p:sp>
        <p:sp>
          <p:nvSpPr>
            <p:cNvPr id="48" name="ValueBack1">
              <a:extLst>
                <a:ext uri="{FF2B5EF4-FFF2-40B4-BE49-F238E27FC236}">
                  <a16:creationId xmlns:a16="http://schemas.microsoft.com/office/drawing/2014/main" id="{810C5211-5F18-4FD1-8FBD-60CBE075F89D}"/>
                </a:ext>
              </a:extLst>
            </p:cNvPr>
            <p:cNvSpPr txBox="1"/>
            <p:nvPr/>
          </p:nvSpPr>
          <p:spPr>
            <a:xfrm>
              <a:off x="4122185" y="3723147"/>
              <a:ext cx="992742" cy="526970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r>
                <a:rPr lang="zh-CN" altLang="en-US" dirty="0">
                  <a:gradFill>
                    <a:gsLst>
                      <a:gs pos="0">
                        <a:srgbClr val="008278"/>
                      </a:gs>
                      <a:gs pos="100000">
                        <a:srgbClr val="008278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</a:rPr>
                <a:t>结构</a:t>
              </a:r>
              <a:endParaRPr lang="en-US" altLang="zh-CN" dirty="0">
                <a:gradFill>
                  <a:gsLst>
                    <a:gs pos="0">
                      <a:srgbClr val="008278"/>
                    </a:gs>
                    <a:gs pos="100000">
                      <a:srgbClr val="008278">
                        <a:alpha val="0"/>
                      </a:srgbClr>
                    </a:gs>
                  </a:gsLst>
                  <a:lin ang="5400000" scaled="1"/>
                </a:gradFill>
                <a:latin typeface="impact" panose="020B0806030902050204" pitchFamily="34" charset="0"/>
              </a:endParaRPr>
            </a:p>
          </p:txBody>
        </p:sp>
        <p:sp>
          <p:nvSpPr>
            <p:cNvPr id="49" name="ValueBack2">
              <a:extLst>
                <a:ext uri="{FF2B5EF4-FFF2-40B4-BE49-F238E27FC236}">
                  <a16:creationId xmlns:a16="http://schemas.microsoft.com/office/drawing/2014/main" id="{07D2F91D-A411-4256-BB59-B65A061F31DC}"/>
                </a:ext>
              </a:extLst>
            </p:cNvPr>
            <p:cNvSpPr txBox="1"/>
            <p:nvPr/>
          </p:nvSpPr>
          <p:spPr>
            <a:xfrm>
              <a:off x="5976942" y="2814199"/>
              <a:ext cx="519369" cy="275693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r>
                <a:rPr lang="zh-CN" altLang="en-US" dirty="0">
                  <a:gradFill>
                    <a:gsLst>
                      <a:gs pos="0">
                        <a:srgbClr val="008278"/>
                      </a:gs>
                      <a:gs pos="100000">
                        <a:srgbClr val="008278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</a:rPr>
                <a:t>测试</a:t>
              </a:r>
              <a:endParaRPr lang="en-US" altLang="zh-CN" dirty="0">
                <a:gradFill>
                  <a:gsLst>
                    <a:gs pos="0">
                      <a:srgbClr val="008278"/>
                    </a:gs>
                    <a:gs pos="100000">
                      <a:srgbClr val="008278">
                        <a:alpha val="0"/>
                      </a:srgbClr>
                    </a:gs>
                  </a:gsLst>
                  <a:lin ang="5400000" scaled="1"/>
                </a:gradFill>
                <a:latin typeface="impact" panose="020B0806030902050204" pitchFamily="34" charset="0"/>
              </a:endParaRPr>
            </a:p>
          </p:txBody>
        </p:sp>
        <p:sp>
          <p:nvSpPr>
            <p:cNvPr id="50" name="ValueBack3">
              <a:extLst>
                <a:ext uri="{FF2B5EF4-FFF2-40B4-BE49-F238E27FC236}">
                  <a16:creationId xmlns:a16="http://schemas.microsoft.com/office/drawing/2014/main" id="{76B0EA8E-DAB5-4A82-929B-774AF4AD0579}"/>
                </a:ext>
              </a:extLst>
            </p:cNvPr>
            <p:cNvSpPr txBox="1"/>
            <p:nvPr/>
          </p:nvSpPr>
          <p:spPr>
            <a:xfrm>
              <a:off x="7462861" y="3002458"/>
              <a:ext cx="734062" cy="389657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r>
                <a:rPr lang="zh-CN" altLang="en-US" dirty="0">
                  <a:gradFill>
                    <a:gsLst>
                      <a:gs pos="0">
                        <a:srgbClr val="008278"/>
                      </a:gs>
                      <a:gs pos="100000">
                        <a:srgbClr val="008278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</a:rPr>
                <a:t>代码</a:t>
              </a:r>
              <a:endParaRPr lang="en-US" altLang="zh-CN" dirty="0">
                <a:gradFill>
                  <a:gsLst>
                    <a:gs pos="0">
                      <a:srgbClr val="008278"/>
                    </a:gs>
                    <a:gs pos="100000">
                      <a:srgbClr val="008278">
                        <a:alpha val="0"/>
                      </a:srgbClr>
                    </a:gs>
                  </a:gsLst>
                  <a:lin ang="5400000" scaled="1"/>
                </a:gradFill>
                <a:latin typeface="impact" panose="020B0806030902050204" pitchFamily="34" charset="0"/>
              </a:endParaRPr>
            </a:p>
          </p:txBody>
        </p:sp>
      </p:grp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336C3D73-0028-478F-A7D0-253833D08733}"/>
              </a:ext>
            </a:extLst>
          </p:cNvPr>
          <p:cNvCxnSpPr/>
          <p:nvPr/>
        </p:nvCxnSpPr>
        <p:spPr>
          <a:xfrm>
            <a:off x="6794810" y="1239496"/>
            <a:ext cx="4921" cy="5450541"/>
          </a:xfrm>
          <a:prstGeom prst="line">
            <a:avLst/>
          </a:prstGeom>
          <a:ln>
            <a:gradFill>
              <a:gsLst>
                <a:gs pos="0">
                  <a:srgbClr val="008278"/>
                </a:gs>
                <a:gs pos="100000">
                  <a:srgbClr val="008278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627E7AED-E44C-41C4-B179-429EDC11F441}"/>
              </a:ext>
            </a:extLst>
          </p:cNvPr>
          <p:cNvSpPr/>
          <p:nvPr/>
        </p:nvSpPr>
        <p:spPr>
          <a:xfrm>
            <a:off x="6768099" y="1186074"/>
            <a:ext cx="58461" cy="584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0">
            <a:extLst>
              <a:ext uri="{FF2B5EF4-FFF2-40B4-BE49-F238E27FC236}">
                <a16:creationId xmlns:a16="http://schemas.microsoft.com/office/drawing/2014/main" id="{0C8FC6BD-9C29-4A37-8648-66C560474C60}"/>
              </a:ext>
            </a:extLst>
          </p:cNvPr>
          <p:cNvSpPr/>
          <p:nvPr/>
        </p:nvSpPr>
        <p:spPr>
          <a:xfrm flipH="1" flipV="1">
            <a:off x="66512" y="-40559"/>
            <a:ext cx="12152671" cy="6858000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>
            <a:gsLst>
              <a:gs pos="0">
                <a:srgbClr val="4CBDA4">
                  <a:alpha val="0"/>
                </a:srgbClr>
              </a:gs>
              <a:gs pos="49000">
                <a:srgbClr val="4CBDA4">
                  <a:lumMod val="96000"/>
                  <a:lumOff val="4000"/>
                  <a:alpha val="2000"/>
                </a:srgbClr>
              </a:gs>
              <a:gs pos="70000">
                <a:srgbClr val="4CBDA4">
                  <a:alpha val="29000"/>
                </a:srgbClr>
              </a:gs>
              <a:gs pos="100000">
                <a:srgbClr val="4CBDA4">
                  <a:lumMod val="70000"/>
                  <a:alpha val="7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 descr="页面标题">
            <a:extLst>
              <a:ext uri="{FF2B5EF4-FFF2-40B4-BE49-F238E27FC236}">
                <a16:creationId xmlns:a16="http://schemas.microsoft.com/office/drawing/2014/main" id="{5B6E978B-1741-4CC6-9F21-DDDD8915EBDE}"/>
              </a:ext>
            </a:extLst>
          </p:cNvPr>
          <p:cNvSpPr txBox="1"/>
          <p:nvPr/>
        </p:nvSpPr>
        <p:spPr>
          <a:xfrm>
            <a:off x="380554" y="224166"/>
            <a:ext cx="3219979" cy="500522"/>
          </a:xfrm>
          <a:prstGeom prst="rect">
            <a:avLst/>
          </a:prstGeom>
          <a:noFill/>
          <a:effectLst>
            <a:outerShdw blurRad="889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会议纪要</a:t>
            </a:r>
            <a:endParaRPr kumimoji="0" lang="zh-CN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EBF0704-EF76-40FC-828D-12A7FF578314}"/>
              </a:ext>
            </a:extLst>
          </p:cNvPr>
          <p:cNvCxnSpPr>
            <a:cxnSpLocks/>
          </p:cNvCxnSpPr>
          <p:nvPr/>
        </p:nvCxnSpPr>
        <p:spPr>
          <a:xfrm>
            <a:off x="488439" y="727921"/>
            <a:ext cx="1208874" cy="0"/>
          </a:xfrm>
          <a:prstGeom prst="line">
            <a:avLst/>
          </a:prstGeom>
          <a:ln w="222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F627334-7AAD-45CA-B1ED-1311923FC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775" y="1841121"/>
            <a:ext cx="3084843" cy="34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8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/>
          <p:cNvCxnSpPr/>
          <p:nvPr/>
        </p:nvCxnSpPr>
        <p:spPr>
          <a:xfrm flipH="1">
            <a:off x="7368770" y="418841"/>
            <a:ext cx="1550114" cy="1177932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9541718" y="4765745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1849179" y="2374800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2184791" y="4640912"/>
            <a:ext cx="1240221" cy="94244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8753657" y="1247403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7039806" y="3641376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任意多边形 40"/>
          <p:cNvSpPr/>
          <p:nvPr/>
        </p:nvSpPr>
        <p:spPr>
          <a:xfrm rot="10800000">
            <a:off x="10302" y="8676"/>
            <a:ext cx="12181697" cy="6849324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 flip="none" rotWithShape="1">
            <a:gsLst>
              <a:gs pos="0">
                <a:srgbClr val="4CBDA4">
                  <a:alpha val="0"/>
                </a:srgbClr>
              </a:gs>
              <a:gs pos="56000">
                <a:srgbClr val="4CBDA4">
                  <a:lumMod val="96000"/>
                  <a:lumOff val="4000"/>
                  <a:alpha val="2000"/>
                </a:srgbClr>
              </a:gs>
              <a:gs pos="84000">
                <a:srgbClr val="4CBDA4">
                  <a:alpha val="21000"/>
                </a:srgbClr>
              </a:gs>
              <a:gs pos="100000">
                <a:srgbClr val="4CBDA4">
                  <a:lumMod val="70000"/>
                  <a:alpha val="3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文本框 41" descr="章节序号1"/>
          <p:cNvSpPr txBox="1"/>
          <p:nvPr/>
        </p:nvSpPr>
        <p:spPr>
          <a:xfrm>
            <a:off x="1373662" y="2429027"/>
            <a:ext cx="1991290" cy="1569660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36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06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 useBgFill="1">
        <p:nvSpPr>
          <p:cNvPr id="43" name="等腰三角形 42"/>
          <p:cNvSpPr/>
          <p:nvPr/>
        </p:nvSpPr>
        <p:spPr>
          <a:xfrm>
            <a:off x="1543050" y="2759523"/>
            <a:ext cx="2228850" cy="1213486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726074" y="1648309"/>
            <a:ext cx="2977284" cy="2753942"/>
            <a:chOff x="5278629" y="2471806"/>
            <a:chExt cx="1743558" cy="1612764"/>
          </a:xfrm>
        </p:grpSpPr>
        <p:grpSp>
          <p:nvGrpSpPr>
            <p:cNvPr id="48" name="组合 47"/>
            <p:cNvGrpSpPr/>
            <p:nvPr/>
          </p:nvGrpSpPr>
          <p:grpSpPr>
            <a:xfrm>
              <a:off x="5396142" y="2471806"/>
              <a:ext cx="1626045" cy="1515925"/>
              <a:chOff x="4619529" y="2032795"/>
              <a:chExt cx="2909045" cy="2712037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4675434" y="2078502"/>
                <a:ext cx="2813538" cy="2616591"/>
              </a:xfrm>
              <a:custGeom>
                <a:avLst/>
                <a:gdLst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815926 w 2813538"/>
                  <a:gd name="connsiteY15" fmla="*/ 1252025 h 2616591"/>
                  <a:gd name="connsiteX16" fmla="*/ 956603 w 2813538"/>
                  <a:gd name="connsiteY16" fmla="*/ 1153551 h 2616591"/>
                  <a:gd name="connsiteX17" fmla="*/ 1041009 w 2813538"/>
                  <a:gd name="connsiteY17" fmla="*/ 1083213 h 2616591"/>
                  <a:gd name="connsiteX18" fmla="*/ 1055077 w 2813538"/>
                  <a:gd name="connsiteY18" fmla="*/ 1041010 h 2616591"/>
                  <a:gd name="connsiteX19" fmla="*/ 759655 w 2813538"/>
                  <a:gd name="connsiteY19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956603 w 2813538"/>
                  <a:gd name="connsiteY15" fmla="*/ 1153551 h 2616591"/>
                  <a:gd name="connsiteX16" fmla="*/ 1041009 w 2813538"/>
                  <a:gd name="connsiteY16" fmla="*/ 1083213 h 2616591"/>
                  <a:gd name="connsiteX17" fmla="*/ 1055077 w 2813538"/>
                  <a:gd name="connsiteY17" fmla="*/ 1041010 h 2616591"/>
                  <a:gd name="connsiteX18" fmla="*/ 759655 w 2813538"/>
                  <a:gd name="connsiteY18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1041009 w 2813538"/>
                  <a:gd name="connsiteY15" fmla="*/ 1083213 h 2616591"/>
                  <a:gd name="connsiteX16" fmla="*/ 1055077 w 2813538"/>
                  <a:gd name="connsiteY16" fmla="*/ 1041010 h 2616591"/>
                  <a:gd name="connsiteX17" fmla="*/ 759655 w 2813538"/>
                  <a:gd name="connsiteY17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1041009 w 2813538"/>
                  <a:gd name="connsiteY15" fmla="*/ 1083213 h 2616591"/>
                  <a:gd name="connsiteX16" fmla="*/ 759655 w 2813538"/>
                  <a:gd name="connsiteY16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1041009 w 2813538"/>
                  <a:gd name="connsiteY14" fmla="*/ 1083213 h 2616591"/>
                  <a:gd name="connsiteX15" fmla="*/ 759655 w 2813538"/>
                  <a:gd name="connsiteY15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1041009 w 2813538"/>
                  <a:gd name="connsiteY13" fmla="*/ 1083213 h 2616591"/>
                  <a:gd name="connsiteX14" fmla="*/ 759655 w 2813538"/>
                  <a:gd name="connsiteY14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1041009 w 2813538"/>
                  <a:gd name="connsiteY12" fmla="*/ 1083213 h 2616591"/>
                  <a:gd name="connsiteX13" fmla="*/ 759655 w 2813538"/>
                  <a:gd name="connsiteY13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1041009 w 2813538"/>
                  <a:gd name="connsiteY11" fmla="*/ 1083213 h 2616591"/>
                  <a:gd name="connsiteX12" fmla="*/ 759655 w 2813538"/>
                  <a:gd name="connsiteY12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1041009 w 2813538"/>
                  <a:gd name="connsiteY10" fmla="*/ 1083213 h 2616591"/>
                  <a:gd name="connsiteX11" fmla="*/ 759655 w 2813538"/>
                  <a:gd name="connsiteY11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1041009 w 2813538"/>
                  <a:gd name="connsiteY9" fmla="*/ 1083213 h 2616591"/>
                  <a:gd name="connsiteX10" fmla="*/ 759655 w 2813538"/>
                  <a:gd name="connsiteY10" fmla="*/ 1378634 h 2616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13538" h="2616591">
                    <a:moveTo>
                      <a:pt x="506437" y="0"/>
                    </a:moveTo>
                    <a:lnTo>
                      <a:pt x="815926" y="1491176"/>
                    </a:lnTo>
                    <a:lnTo>
                      <a:pt x="0" y="2602523"/>
                    </a:lnTo>
                    <a:lnTo>
                      <a:pt x="844061" y="1997613"/>
                    </a:lnTo>
                    <a:lnTo>
                      <a:pt x="2222695" y="2616591"/>
                    </a:lnTo>
                    <a:lnTo>
                      <a:pt x="1420837" y="1688123"/>
                    </a:lnTo>
                    <a:lnTo>
                      <a:pt x="2813538" y="1322363"/>
                    </a:lnTo>
                    <a:lnTo>
                      <a:pt x="1505243" y="1308296"/>
                    </a:lnTo>
                    <a:lnTo>
                      <a:pt x="1772529" y="309490"/>
                    </a:lnTo>
                    <a:lnTo>
                      <a:pt x="1041009" y="1083213"/>
                    </a:lnTo>
                    <a:lnTo>
                      <a:pt x="759655" y="1378634"/>
                    </a:lnTo>
                  </a:path>
                </a:pathLst>
              </a:custGeom>
              <a:noFill/>
              <a:ln w="0" cap="rnd">
                <a:solidFill>
                  <a:schemeClr val="bg1">
                    <a:alpha val="39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6401106" y="2362196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7449370" y="3365842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6870250" y="4665628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4619529" y="4644569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5139594" y="2032795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5393569" y="2771004"/>
              <a:ext cx="1219464" cy="1239194"/>
              <a:chOff x="5393569" y="2771004"/>
              <a:chExt cx="1219464" cy="1239194"/>
            </a:xfrm>
            <a:blipFill dpi="0" rotWithShape="1">
              <a:blip r:embed="rId3">
                <a:alphaModFix amt="56000"/>
              </a:blip>
              <a:srcRect/>
              <a:stretch>
                <a:fillRect/>
              </a:stretch>
            </a:blipFill>
          </p:grpSpPr>
          <p:sp>
            <p:nvSpPr>
              <p:cNvPr id="56" name="弦形 55"/>
              <p:cNvSpPr/>
              <p:nvPr/>
            </p:nvSpPr>
            <p:spPr>
              <a:xfrm rot="13028393">
                <a:off x="5393569" y="2825710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弦形 56"/>
              <p:cNvSpPr/>
              <p:nvPr/>
            </p:nvSpPr>
            <p:spPr>
              <a:xfrm rot="12992439" flipH="1">
                <a:off x="5428545" y="2771004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1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0" name="弧形 49"/>
            <p:cNvSpPr/>
            <p:nvPr/>
          </p:nvSpPr>
          <p:spPr>
            <a:xfrm>
              <a:off x="5278629" y="2663989"/>
              <a:ext cx="1420583" cy="1420581"/>
            </a:xfrm>
            <a:prstGeom prst="arc">
              <a:avLst>
                <a:gd name="adj1" fmla="val 16200000"/>
                <a:gd name="adj2" fmla="val 10130720"/>
              </a:avLst>
            </a:prstGeom>
            <a:ln w="9525" cap="rnd">
              <a:solidFill>
                <a:schemeClr val="bg1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836689" y="3177157"/>
              <a:ext cx="298248" cy="394244"/>
              <a:chOff x="6772962" y="4641498"/>
              <a:chExt cx="191869" cy="253626"/>
            </a:xfrm>
            <a:effectLst>
              <a:outerShdw dist="38100" dir="2700000" algn="tl" rotWithShape="0">
                <a:prstClr val="black">
                  <a:alpha val="21000"/>
                </a:prstClr>
              </a:outerShdw>
            </a:effectLst>
          </p:grpSpPr>
          <p:sp>
            <p:nvSpPr>
              <p:cNvPr id="52" name="Freeform 563"/>
              <p:cNvSpPr>
                <a:spLocks/>
              </p:cNvSpPr>
              <p:nvPr/>
            </p:nvSpPr>
            <p:spPr bwMode="auto">
              <a:xfrm>
                <a:off x="6772962" y="4828653"/>
                <a:ext cx="66942" cy="66471"/>
              </a:xfrm>
              <a:custGeom>
                <a:avLst/>
                <a:gdLst>
                  <a:gd name="T0" fmla="*/ 60 w 60"/>
                  <a:gd name="T1" fmla="*/ 32 h 60"/>
                  <a:gd name="T2" fmla="*/ 28 w 60"/>
                  <a:gd name="T3" fmla="*/ 60 h 60"/>
                  <a:gd name="T4" fmla="*/ 0 w 60"/>
                  <a:gd name="T5" fmla="*/ 30 h 60"/>
                  <a:gd name="T6" fmla="*/ 28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5" y="60"/>
                      <a:pt x="28" y="60"/>
                    </a:cubicBezTo>
                    <a:cubicBezTo>
                      <a:pt x="11" y="60"/>
                      <a:pt x="0" y="47"/>
                      <a:pt x="0" y="30"/>
                    </a:cubicBezTo>
                    <a:cubicBezTo>
                      <a:pt x="0" y="14"/>
                      <a:pt x="11" y="0"/>
                      <a:pt x="28" y="0"/>
                    </a:cubicBezTo>
                    <a:cubicBezTo>
                      <a:pt x="33" y="0"/>
                      <a:pt x="55" y="0"/>
                      <a:pt x="60" y="0"/>
                    </a:cubicBezTo>
                    <a:cubicBezTo>
                      <a:pt x="60" y="10"/>
                      <a:pt x="60" y="21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Freeform 564"/>
              <p:cNvSpPr>
                <a:spLocks/>
              </p:cNvSpPr>
              <p:nvPr/>
            </p:nvSpPr>
            <p:spPr bwMode="auto">
              <a:xfrm>
                <a:off x="6897889" y="4783868"/>
                <a:ext cx="66942" cy="66942"/>
              </a:xfrm>
              <a:custGeom>
                <a:avLst/>
                <a:gdLst>
                  <a:gd name="T0" fmla="*/ 60 w 60"/>
                  <a:gd name="T1" fmla="*/ 32 h 60"/>
                  <a:gd name="T2" fmla="*/ 32 w 60"/>
                  <a:gd name="T3" fmla="*/ 60 h 60"/>
                  <a:gd name="T4" fmla="*/ 0 w 60"/>
                  <a:gd name="T5" fmla="*/ 30 h 60"/>
                  <a:gd name="T6" fmla="*/ 32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9" y="60"/>
                      <a:pt x="32" y="60"/>
                    </a:cubicBezTo>
                    <a:cubicBezTo>
                      <a:pt x="15" y="60"/>
                      <a:pt x="0" y="47"/>
                      <a:pt x="0" y="30"/>
                    </a:cubicBezTo>
                    <a:cubicBezTo>
                      <a:pt x="0" y="14"/>
                      <a:pt x="15" y="0"/>
                      <a:pt x="32" y="0"/>
                    </a:cubicBezTo>
                    <a:cubicBezTo>
                      <a:pt x="37" y="0"/>
                      <a:pt x="55" y="0"/>
                      <a:pt x="60" y="0"/>
                    </a:cubicBezTo>
                    <a:cubicBezTo>
                      <a:pt x="60" y="10"/>
                      <a:pt x="60" y="22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Freeform 565"/>
              <p:cNvSpPr>
                <a:spLocks/>
              </p:cNvSpPr>
              <p:nvPr/>
            </p:nvSpPr>
            <p:spPr bwMode="auto">
              <a:xfrm>
                <a:off x="6839904" y="4641498"/>
                <a:ext cx="124927" cy="197997"/>
              </a:xfrm>
              <a:custGeom>
                <a:avLst/>
                <a:gdLst>
                  <a:gd name="T0" fmla="*/ 0 w 265"/>
                  <a:gd name="T1" fmla="*/ 420 h 420"/>
                  <a:gd name="T2" fmla="*/ 0 w 265"/>
                  <a:gd name="T3" fmla="*/ 104 h 420"/>
                  <a:gd name="T4" fmla="*/ 265 w 265"/>
                  <a:gd name="T5" fmla="*/ 0 h 420"/>
                  <a:gd name="T6" fmla="*/ 265 w 265"/>
                  <a:gd name="T7" fmla="*/ 34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5" h="420">
                    <a:moveTo>
                      <a:pt x="0" y="420"/>
                    </a:moveTo>
                    <a:lnTo>
                      <a:pt x="0" y="104"/>
                    </a:lnTo>
                    <a:lnTo>
                      <a:pt x="265" y="0"/>
                    </a:lnTo>
                    <a:lnTo>
                      <a:pt x="265" y="347"/>
                    </a:lnTo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Line 566"/>
              <p:cNvSpPr>
                <a:spLocks noChangeShapeType="1"/>
              </p:cNvSpPr>
              <p:nvPr/>
            </p:nvSpPr>
            <p:spPr bwMode="auto">
              <a:xfrm flipV="1">
                <a:off x="6839904" y="4685812"/>
                <a:ext cx="124927" cy="49028"/>
              </a:xfrm>
              <a:prstGeom prst="line">
                <a:avLst/>
              </a:pr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71" name="等腰三角形 70"/>
          <p:cNvSpPr/>
          <p:nvPr/>
        </p:nvSpPr>
        <p:spPr>
          <a:xfrm rot="9640313">
            <a:off x="6093420" y="2956846"/>
            <a:ext cx="883498" cy="761638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等腰三角形 71"/>
          <p:cNvSpPr/>
          <p:nvPr/>
        </p:nvSpPr>
        <p:spPr>
          <a:xfrm rot="15300000">
            <a:off x="6611294" y="2895207"/>
            <a:ext cx="425408" cy="366732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836643" y="4874438"/>
            <a:ext cx="445689" cy="445688"/>
            <a:chOff x="1305228" y="-2128087"/>
            <a:chExt cx="1293147" cy="1293147"/>
          </a:xfrm>
          <a:effectLst>
            <a:outerShdw dist="762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6" name="八角星 35"/>
            <p:cNvSpPr/>
            <p:nvPr/>
          </p:nvSpPr>
          <p:spPr>
            <a:xfrm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八角星 36"/>
            <p:cNvSpPr/>
            <p:nvPr/>
          </p:nvSpPr>
          <p:spPr>
            <a:xfrm rot="20278492"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" name="文本框 39" descr="章节标题1">
            <a:extLst>
              <a:ext uri="{FF2B5EF4-FFF2-40B4-BE49-F238E27FC236}">
                <a16:creationId xmlns:a16="http://schemas.microsoft.com/office/drawing/2014/main" id="{6655E17A-130F-4A20-9A7B-53FFBD1C47C9}"/>
              </a:ext>
            </a:extLst>
          </p:cNvPr>
          <p:cNvSpPr txBox="1"/>
          <p:nvPr/>
        </p:nvSpPr>
        <p:spPr>
          <a:xfrm>
            <a:off x="3171033" y="2603903"/>
            <a:ext cx="4148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成果</a:t>
            </a:r>
            <a:r>
              <a:rPr kumimoji="0" lang="en-US" altLang="zh-CN" sz="36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·</a:t>
            </a: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展示</a:t>
            </a:r>
          </a:p>
        </p:txBody>
      </p:sp>
      <p:sp>
        <p:nvSpPr>
          <p:cNvPr id="73" name="文本框 72" descr="章节概要1">
            <a:extLst>
              <a:ext uri="{FF2B5EF4-FFF2-40B4-BE49-F238E27FC236}">
                <a16:creationId xmlns:a16="http://schemas.microsoft.com/office/drawing/2014/main" id="{E2799A6B-D043-4E01-9A90-D30A9B5B821B}"/>
              </a:ext>
            </a:extLst>
          </p:cNvPr>
          <p:cNvSpPr txBox="1"/>
          <p:nvPr/>
        </p:nvSpPr>
        <p:spPr>
          <a:xfrm>
            <a:off x="3200286" y="3259364"/>
            <a:ext cx="4545775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1200" spc="1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只有足够努力，才会看上去毫不费力</a:t>
            </a:r>
          </a:p>
        </p:txBody>
      </p:sp>
    </p:spTree>
    <p:extLst>
      <p:ext uri="{BB962C8B-B14F-4D97-AF65-F5344CB8AC3E}">
        <p14:creationId xmlns:p14="http://schemas.microsoft.com/office/powerpoint/2010/main" val="259495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0">
            <a:extLst>
              <a:ext uri="{FF2B5EF4-FFF2-40B4-BE49-F238E27FC236}">
                <a16:creationId xmlns:a16="http://schemas.microsoft.com/office/drawing/2014/main" id="{D325D0F4-6787-44D4-BC91-16CFC9FEB214}"/>
              </a:ext>
            </a:extLst>
          </p:cNvPr>
          <p:cNvSpPr/>
          <p:nvPr/>
        </p:nvSpPr>
        <p:spPr>
          <a:xfrm flipH="1" flipV="1">
            <a:off x="38101" y="0"/>
            <a:ext cx="12152671" cy="6858000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>
            <a:gsLst>
              <a:gs pos="0">
                <a:srgbClr val="4CBDA4">
                  <a:alpha val="0"/>
                </a:srgbClr>
              </a:gs>
              <a:gs pos="49000">
                <a:srgbClr val="4CBDA4">
                  <a:lumMod val="96000"/>
                  <a:lumOff val="4000"/>
                  <a:alpha val="2000"/>
                </a:srgbClr>
              </a:gs>
              <a:gs pos="70000">
                <a:srgbClr val="4CBDA4">
                  <a:alpha val="29000"/>
                </a:srgbClr>
              </a:gs>
              <a:gs pos="100000">
                <a:srgbClr val="4CBDA4">
                  <a:lumMod val="70000"/>
                  <a:alpha val="7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9BD0D579-A43F-486D-B81A-89D51AC2B0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739" y="1741575"/>
            <a:ext cx="5859077" cy="3301825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C9969DFA-E4FF-4B9A-B8F0-2A6660E78845}"/>
              </a:ext>
            </a:extLst>
          </p:cNvPr>
          <p:cNvSpPr/>
          <p:nvPr/>
        </p:nvSpPr>
        <p:spPr>
          <a:xfrm>
            <a:off x="9139350" y="4529050"/>
            <a:ext cx="1600198" cy="51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8278"/>
              </a:gs>
              <a:gs pos="100000">
                <a:srgbClr val="008278">
                  <a:alpha val="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4006AC-8D01-4C7C-986A-6A0A701C4D2E}"/>
              </a:ext>
            </a:extLst>
          </p:cNvPr>
          <p:cNvSpPr/>
          <p:nvPr/>
        </p:nvSpPr>
        <p:spPr>
          <a:xfrm>
            <a:off x="9139349" y="4592326"/>
            <a:ext cx="1600199" cy="366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Start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B5F8A9-7E87-4A98-AC63-85209893382D}"/>
              </a:ext>
            </a:extLst>
          </p:cNvPr>
          <p:cNvSpPr/>
          <p:nvPr/>
        </p:nvSpPr>
        <p:spPr>
          <a:xfrm>
            <a:off x="6939813" y="2845851"/>
            <a:ext cx="3969015" cy="1334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有了成绩要马上忘掉，这样才不会自寻烦恼；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有了错误要时刻记住，这样才不会重蹈覆辙；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有了机遇要马上抓住，这样才不会失去机会；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有了困难要积极寻找对策，这样才能迎刃而解。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01456A-ABD2-4F01-96E8-F32F376386BE}"/>
              </a:ext>
            </a:extLst>
          </p:cNvPr>
          <p:cNvSpPr/>
          <p:nvPr/>
        </p:nvSpPr>
        <p:spPr>
          <a:xfrm>
            <a:off x="7721814" y="2173120"/>
            <a:ext cx="3100387" cy="504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Win10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_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计算器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56065F-6F45-4DE4-ADDC-4FED4D339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91" y="2163595"/>
            <a:ext cx="3645509" cy="2256005"/>
          </a:xfrm>
          <a:prstGeom prst="rect">
            <a:avLst/>
          </a:prstGeom>
        </p:spPr>
      </p:pic>
      <p:sp>
        <p:nvSpPr>
          <p:cNvPr id="10" name="任意多边形 20">
            <a:extLst>
              <a:ext uri="{FF2B5EF4-FFF2-40B4-BE49-F238E27FC236}">
                <a16:creationId xmlns:a16="http://schemas.microsoft.com/office/drawing/2014/main" id="{290F8D25-642F-4724-B868-5EC28F95E295}"/>
              </a:ext>
            </a:extLst>
          </p:cNvPr>
          <p:cNvSpPr/>
          <p:nvPr/>
        </p:nvSpPr>
        <p:spPr>
          <a:xfrm flipH="1" flipV="1">
            <a:off x="1527458" y="2148296"/>
            <a:ext cx="3558892" cy="2008355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>
            <a:gsLst>
              <a:gs pos="0">
                <a:srgbClr val="4CBDA4">
                  <a:alpha val="0"/>
                </a:srgbClr>
              </a:gs>
              <a:gs pos="49000">
                <a:srgbClr val="4CBDA4">
                  <a:lumMod val="96000"/>
                  <a:lumOff val="4000"/>
                  <a:alpha val="2000"/>
                </a:srgbClr>
              </a:gs>
              <a:gs pos="70000">
                <a:srgbClr val="4CBDA4">
                  <a:alpha val="29000"/>
                </a:srgbClr>
              </a:gs>
              <a:gs pos="100000">
                <a:srgbClr val="4CBDA4">
                  <a:lumMod val="70000"/>
                  <a:alpha val="7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任意多边形 20">
            <a:extLst>
              <a:ext uri="{FF2B5EF4-FFF2-40B4-BE49-F238E27FC236}">
                <a16:creationId xmlns:a16="http://schemas.microsoft.com/office/drawing/2014/main" id="{AA1271B1-6EC0-4F90-9ABC-B6492C178501}"/>
              </a:ext>
            </a:extLst>
          </p:cNvPr>
          <p:cNvSpPr/>
          <p:nvPr/>
        </p:nvSpPr>
        <p:spPr>
          <a:xfrm rot="10800000" flipH="1" flipV="1">
            <a:off x="1421790" y="2148297"/>
            <a:ext cx="3664559" cy="2282416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>
            <a:gsLst>
              <a:gs pos="0">
                <a:srgbClr val="4CBDA4">
                  <a:alpha val="0"/>
                </a:srgbClr>
              </a:gs>
              <a:gs pos="49000">
                <a:srgbClr val="4CBDA4">
                  <a:lumMod val="96000"/>
                  <a:lumOff val="4000"/>
                  <a:alpha val="2000"/>
                </a:srgbClr>
              </a:gs>
              <a:gs pos="70000">
                <a:srgbClr val="4CBDA4">
                  <a:alpha val="29000"/>
                </a:srgbClr>
              </a:gs>
              <a:gs pos="100000">
                <a:srgbClr val="4CBDA4">
                  <a:lumMod val="70000"/>
                  <a:alpha val="7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 descr="页面标题">
            <a:extLst>
              <a:ext uri="{FF2B5EF4-FFF2-40B4-BE49-F238E27FC236}">
                <a16:creationId xmlns:a16="http://schemas.microsoft.com/office/drawing/2014/main" id="{EA629F77-1E12-4A71-959D-9DD528602918}"/>
              </a:ext>
            </a:extLst>
          </p:cNvPr>
          <p:cNvSpPr txBox="1"/>
          <p:nvPr/>
        </p:nvSpPr>
        <p:spPr>
          <a:xfrm>
            <a:off x="380554" y="224166"/>
            <a:ext cx="3219979" cy="500522"/>
          </a:xfrm>
          <a:prstGeom prst="rect">
            <a:avLst/>
          </a:prstGeom>
          <a:noFill/>
          <a:effectLst>
            <a:outerShdw blurRad="889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成果展示</a:t>
            </a:r>
            <a:endParaRPr kumimoji="0" lang="zh-CN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D99D62C-0BDE-472F-ADF9-1E0B065C50AC}"/>
              </a:ext>
            </a:extLst>
          </p:cNvPr>
          <p:cNvCxnSpPr/>
          <p:nvPr/>
        </p:nvCxnSpPr>
        <p:spPr>
          <a:xfrm>
            <a:off x="555056" y="737546"/>
            <a:ext cx="1131147" cy="0"/>
          </a:xfrm>
          <a:prstGeom prst="line">
            <a:avLst/>
          </a:prstGeom>
          <a:ln w="222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DA54F54A-B44A-4695-8033-52DDD7D96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958" y="2672098"/>
            <a:ext cx="1844215" cy="15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35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8EC936-F129-4D9A-8D3F-8741EF6998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" b="219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任意多边形 64">
            <a:extLst>
              <a:ext uri="{FF2B5EF4-FFF2-40B4-BE49-F238E27FC236}">
                <a16:creationId xmlns:a16="http://schemas.microsoft.com/office/drawing/2014/main" id="{992377C8-5764-47B0-83DA-D019F9F4BEF7}"/>
              </a:ext>
            </a:extLst>
          </p:cNvPr>
          <p:cNvSpPr/>
          <p:nvPr/>
        </p:nvSpPr>
        <p:spPr>
          <a:xfrm>
            <a:off x="-11143" y="2736767"/>
            <a:ext cx="12214286" cy="4114800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>
            <a:gsLst>
              <a:gs pos="0">
                <a:srgbClr val="4CBDA4">
                  <a:alpha val="0"/>
                </a:srgbClr>
              </a:gs>
              <a:gs pos="62000">
                <a:srgbClr val="51BFA7">
                  <a:alpha val="33000"/>
                </a:srgbClr>
              </a:gs>
              <a:gs pos="36000">
                <a:srgbClr val="4CBDA4">
                  <a:lumMod val="96000"/>
                  <a:lumOff val="4000"/>
                  <a:alpha val="2000"/>
                </a:srgbClr>
              </a:gs>
              <a:gs pos="88000">
                <a:srgbClr val="4CBDA4">
                  <a:alpha val="61000"/>
                </a:srgbClr>
              </a:gs>
              <a:gs pos="100000">
                <a:srgbClr val="4CBDA4">
                  <a:lumMod val="70000"/>
                  <a:alpha val="7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任意多边形 64">
            <a:extLst>
              <a:ext uri="{FF2B5EF4-FFF2-40B4-BE49-F238E27FC236}">
                <a16:creationId xmlns:a16="http://schemas.microsoft.com/office/drawing/2014/main" id="{8FFC5868-7BEC-4422-AA1C-FD4319932511}"/>
              </a:ext>
            </a:extLst>
          </p:cNvPr>
          <p:cNvSpPr/>
          <p:nvPr/>
        </p:nvSpPr>
        <p:spPr>
          <a:xfrm rot="10800000">
            <a:off x="-22306" y="6433"/>
            <a:ext cx="12214286" cy="4114800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>
            <a:gsLst>
              <a:gs pos="0">
                <a:srgbClr val="4CBDA4">
                  <a:alpha val="0"/>
                </a:srgbClr>
              </a:gs>
              <a:gs pos="62000">
                <a:srgbClr val="51BFA7">
                  <a:alpha val="33000"/>
                </a:srgbClr>
              </a:gs>
              <a:gs pos="36000">
                <a:srgbClr val="4CBDA4">
                  <a:lumMod val="96000"/>
                  <a:lumOff val="4000"/>
                  <a:alpha val="2000"/>
                </a:srgbClr>
              </a:gs>
              <a:gs pos="88000">
                <a:srgbClr val="4CBDA4">
                  <a:alpha val="61000"/>
                </a:srgbClr>
              </a:gs>
              <a:gs pos="100000">
                <a:srgbClr val="4CBDA4">
                  <a:lumMod val="70000"/>
                  <a:alpha val="7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3D5C73C-6D2D-449B-B6FF-B2B0B92FC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985" y="161924"/>
            <a:ext cx="5838825" cy="58388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8D7F7F2-4899-454A-9B0F-B472E54095B0}"/>
              </a:ext>
            </a:extLst>
          </p:cNvPr>
          <p:cNvSpPr/>
          <p:nvPr/>
        </p:nvSpPr>
        <p:spPr>
          <a:xfrm>
            <a:off x="2143432" y="2527338"/>
            <a:ext cx="501562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Thanks!</a:t>
            </a:r>
            <a:endParaRPr lang="zh-CN" altLang="en-US" sz="6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571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20">
            <a:extLst>
              <a:ext uri="{FF2B5EF4-FFF2-40B4-BE49-F238E27FC236}">
                <a16:creationId xmlns:a16="http://schemas.microsoft.com/office/drawing/2014/main" id="{6F2DC9BB-9463-46CF-B77E-DA80468FF0F5}"/>
              </a:ext>
            </a:extLst>
          </p:cNvPr>
          <p:cNvSpPr/>
          <p:nvPr/>
        </p:nvSpPr>
        <p:spPr>
          <a:xfrm rot="10800000" flipH="1" flipV="1">
            <a:off x="-8296" y="0"/>
            <a:ext cx="12152671" cy="6858000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>
            <a:gsLst>
              <a:gs pos="0">
                <a:srgbClr val="4CBDA4">
                  <a:alpha val="0"/>
                </a:srgbClr>
              </a:gs>
              <a:gs pos="49000">
                <a:srgbClr val="4CBDA4">
                  <a:lumMod val="96000"/>
                  <a:lumOff val="4000"/>
                  <a:alpha val="2000"/>
                </a:srgbClr>
              </a:gs>
              <a:gs pos="70000">
                <a:srgbClr val="4CBDA4">
                  <a:alpha val="29000"/>
                </a:srgbClr>
              </a:gs>
              <a:gs pos="100000">
                <a:srgbClr val="4CBDA4">
                  <a:lumMod val="70000"/>
                  <a:alpha val="7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 descr="页面标题">
            <a:extLst>
              <a:ext uri="{FF2B5EF4-FFF2-40B4-BE49-F238E27FC236}">
                <a16:creationId xmlns:a16="http://schemas.microsoft.com/office/drawing/2014/main" id="{B57BC66E-6259-423A-9C1D-A4D9567FA4AB}"/>
              </a:ext>
            </a:extLst>
          </p:cNvPr>
          <p:cNvSpPr txBox="1"/>
          <p:nvPr/>
        </p:nvSpPr>
        <p:spPr>
          <a:xfrm>
            <a:off x="380554" y="224166"/>
            <a:ext cx="3219979" cy="500522"/>
          </a:xfrm>
          <a:prstGeom prst="rect">
            <a:avLst/>
          </a:prstGeom>
          <a:noFill/>
          <a:effectLst>
            <a:outerShdw blurRad="889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研发计划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7545E96-1204-49C7-AEE4-DAD7812A8329}"/>
              </a:ext>
            </a:extLst>
          </p:cNvPr>
          <p:cNvCxnSpPr/>
          <p:nvPr/>
        </p:nvCxnSpPr>
        <p:spPr>
          <a:xfrm>
            <a:off x="487680" y="1167890"/>
            <a:ext cx="1131147" cy="0"/>
          </a:xfrm>
          <a:prstGeom prst="line">
            <a:avLst/>
          </a:prstGeom>
          <a:ln w="222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 descr="页面副标题">
            <a:extLst>
              <a:ext uri="{FF2B5EF4-FFF2-40B4-BE49-F238E27FC236}">
                <a16:creationId xmlns:a16="http://schemas.microsoft.com/office/drawing/2014/main" id="{4FB08DA2-E051-4B3D-A27B-9C6466C371E1}"/>
              </a:ext>
            </a:extLst>
          </p:cNvPr>
          <p:cNvSpPr/>
          <p:nvPr/>
        </p:nvSpPr>
        <p:spPr>
          <a:xfrm>
            <a:off x="380554" y="786243"/>
            <a:ext cx="30960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Win10_</a:t>
            </a:r>
            <a:r>
              <a:rPr kumimoji="0" lang="zh-CN" altLang="en-US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计算器项目</a:t>
            </a:r>
            <a:endParaRPr kumimoji="0" lang="en-US" altLang="zh-CN" sz="1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AF17C8D3-F3CA-4804-87A7-97618872F0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791391"/>
              </p:ext>
            </p:extLst>
          </p:nvPr>
        </p:nvGraphicFramePr>
        <p:xfrm>
          <a:off x="795020" y="1416794"/>
          <a:ext cx="10601960" cy="5121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 descr="段落标题1">
            <a:extLst>
              <a:ext uri="{FF2B5EF4-FFF2-40B4-BE49-F238E27FC236}">
                <a16:creationId xmlns:a16="http://schemas.microsoft.com/office/drawing/2014/main" id="{EA220136-A418-4A4A-BCC9-4B4FA8DB7CD4}"/>
              </a:ext>
            </a:extLst>
          </p:cNvPr>
          <p:cNvSpPr txBox="1"/>
          <p:nvPr/>
        </p:nvSpPr>
        <p:spPr>
          <a:xfrm>
            <a:off x="1190829" y="4210505"/>
            <a:ext cx="73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spc="6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需求分析</a:t>
            </a:r>
          </a:p>
        </p:txBody>
      </p:sp>
      <p:sp>
        <p:nvSpPr>
          <p:cNvPr id="8" name="文本框 7" descr="段落标题1">
            <a:extLst>
              <a:ext uri="{FF2B5EF4-FFF2-40B4-BE49-F238E27FC236}">
                <a16:creationId xmlns:a16="http://schemas.microsoft.com/office/drawing/2014/main" id="{19A774A4-B553-48A9-84EB-024D122B8D94}"/>
              </a:ext>
            </a:extLst>
          </p:cNvPr>
          <p:cNvSpPr txBox="1"/>
          <p:nvPr/>
        </p:nvSpPr>
        <p:spPr>
          <a:xfrm>
            <a:off x="2746996" y="4029505"/>
            <a:ext cx="73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类图设计</a:t>
            </a:r>
          </a:p>
        </p:txBody>
      </p:sp>
      <p:sp>
        <p:nvSpPr>
          <p:cNvPr id="9" name="文本框 8" descr="段落标题1">
            <a:extLst>
              <a:ext uri="{FF2B5EF4-FFF2-40B4-BE49-F238E27FC236}">
                <a16:creationId xmlns:a16="http://schemas.microsoft.com/office/drawing/2014/main" id="{12C53B2F-5331-43CB-8217-D0A58800D704}"/>
              </a:ext>
            </a:extLst>
          </p:cNvPr>
          <p:cNvSpPr txBox="1"/>
          <p:nvPr/>
        </p:nvSpPr>
        <p:spPr>
          <a:xfrm>
            <a:off x="4560168" y="4529124"/>
            <a:ext cx="73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项目框架</a:t>
            </a:r>
          </a:p>
        </p:txBody>
      </p:sp>
      <p:sp>
        <p:nvSpPr>
          <p:cNvPr id="10" name="文本框 9" descr="段落标题1">
            <a:extLst>
              <a:ext uri="{FF2B5EF4-FFF2-40B4-BE49-F238E27FC236}">
                <a16:creationId xmlns:a16="http://schemas.microsoft.com/office/drawing/2014/main" id="{1121DDD2-8EAA-441E-9609-2270BF413401}"/>
              </a:ext>
            </a:extLst>
          </p:cNvPr>
          <p:cNvSpPr txBox="1"/>
          <p:nvPr/>
        </p:nvSpPr>
        <p:spPr>
          <a:xfrm>
            <a:off x="7147942" y="4260337"/>
            <a:ext cx="73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书写代码</a:t>
            </a:r>
          </a:p>
        </p:txBody>
      </p:sp>
      <p:sp>
        <p:nvSpPr>
          <p:cNvPr id="11" name="文本框 10" descr="段落标题1">
            <a:extLst>
              <a:ext uri="{FF2B5EF4-FFF2-40B4-BE49-F238E27FC236}">
                <a16:creationId xmlns:a16="http://schemas.microsoft.com/office/drawing/2014/main" id="{79A447EB-E296-4FBF-B550-A6456BAEC8A5}"/>
              </a:ext>
            </a:extLst>
          </p:cNvPr>
          <p:cNvSpPr txBox="1"/>
          <p:nvPr/>
        </p:nvSpPr>
        <p:spPr>
          <a:xfrm>
            <a:off x="8698671" y="4618935"/>
            <a:ext cx="73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pc="6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重整</a:t>
            </a:r>
            <a:r>
              <a:rPr kumimoji="0" lang="zh-CN" altLang="en-US" sz="1200" b="1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代码</a:t>
            </a:r>
          </a:p>
        </p:txBody>
      </p:sp>
      <p:sp>
        <p:nvSpPr>
          <p:cNvPr id="12" name="文本框 11" descr="段落标题1">
            <a:extLst>
              <a:ext uri="{FF2B5EF4-FFF2-40B4-BE49-F238E27FC236}">
                <a16:creationId xmlns:a16="http://schemas.microsoft.com/office/drawing/2014/main" id="{D0206E53-5C93-440E-9117-B6372A6C7A98}"/>
              </a:ext>
            </a:extLst>
          </p:cNvPr>
          <p:cNvSpPr txBox="1"/>
          <p:nvPr/>
        </p:nvSpPr>
        <p:spPr>
          <a:xfrm>
            <a:off x="10695853" y="1888381"/>
            <a:ext cx="73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完成项目</a:t>
            </a:r>
          </a:p>
        </p:txBody>
      </p:sp>
      <p:sp>
        <p:nvSpPr>
          <p:cNvPr id="13" name="文本框 12" descr="段落标题1 ">
            <a:extLst>
              <a:ext uri="{FF2B5EF4-FFF2-40B4-BE49-F238E27FC236}">
                <a16:creationId xmlns:a16="http://schemas.microsoft.com/office/drawing/2014/main" id="{7C7E13E5-3F3F-4670-9ECD-D9985120A397}"/>
              </a:ext>
            </a:extLst>
          </p:cNvPr>
          <p:cNvSpPr txBox="1"/>
          <p:nvPr/>
        </p:nvSpPr>
        <p:spPr>
          <a:xfrm>
            <a:off x="930900" y="2366831"/>
            <a:ext cx="5638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2</a:t>
            </a:r>
            <a:r>
              <a:rPr kumimoji="0" lang="zh-CN" altLang="en-US" sz="2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周实现之路</a:t>
            </a:r>
            <a:r>
              <a:rPr lang="el-GR" altLang="zh-CN" sz="1600" b="1" spc="6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﻿</a:t>
            </a:r>
            <a:r>
              <a:rPr lang="el-GR" altLang="zh-CN" sz="1100" b="1" spc="6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ε≡٩(</a:t>
            </a:r>
            <a:r>
              <a:rPr lang="th-TH" altLang="zh-CN" sz="1100" b="1" spc="6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๑&gt;₃&lt;)</a:t>
            </a:r>
            <a:r>
              <a:rPr lang="ar-AE" altLang="zh-CN" sz="1100" b="1" spc="6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۶ </a:t>
            </a:r>
            <a:r>
              <a:rPr lang="zh-CN" altLang="en-US" sz="1100" b="1" spc="6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一心向学</a:t>
            </a:r>
            <a:endParaRPr kumimoji="0" lang="zh-CN" altLang="en-US" sz="11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6" name="文本框 15" descr="段落标题1">
            <a:extLst>
              <a:ext uri="{FF2B5EF4-FFF2-40B4-BE49-F238E27FC236}">
                <a16:creationId xmlns:a16="http://schemas.microsoft.com/office/drawing/2014/main" id="{C36769F1-C379-4A57-8C68-24D05D020B25}"/>
              </a:ext>
            </a:extLst>
          </p:cNvPr>
          <p:cNvSpPr txBox="1"/>
          <p:nvPr/>
        </p:nvSpPr>
        <p:spPr>
          <a:xfrm>
            <a:off x="1928589" y="4849768"/>
            <a:ext cx="73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spc="6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用户界面</a:t>
            </a:r>
          </a:p>
        </p:txBody>
      </p:sp>
      <p:sp>
        <p:nvSpPr>
          <p:cNvPr id="17" name="文本框 16" descr="段落标题1">
            <a:extLst>
              <a:ext uri="{FF2B5EF4-FFF2-40B4-BE49-F238E27FC236}">
                <a16:creationId xmlns:a16="http://schemas.microsoft.com/office/drawing/2014/main" id="{5D24D64D-894D-4352-AEF5-9D6A221AA84B}"/>
              </a:ext>
            </a:extLst>
          </p:cNvPr>
          <p:cNvSpPr txBox="1"/>
          <p:nvPr/>
        </p:nvSpPr>
        <p:spPr>
          <a:xfrm>
            <a:off x="3537024" y="4509240"/>
            <a:ext cx="868914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详细结构图</a:t>
            </a:r>
          </a:p>
        </p:txBody>
      </p:sp>
      <p:sp>
        <p:nvSpPr>
          <p:cNvPr id="18" name="文本框 17" descr="段落标题1">
            <a:extLst>
              <a:ext uri="{FF2B5EF4-FFF2-40B4-BE49-F238E27FC236}">
                <a16:creationId xmlns:a16="http://schemas.microsoft.com/office/drawing/2014/main" id="{7465D57C-9995-4279-8AB3-DC2E425E406A}"/>
              </a:ext>
            </a:extLst>
          </p:cNvPr>
          <p:cNvSpPr txBox="1"/>
          <p:nvPr/>
        </p:nvSpPr>
        <p:spPr>
          <a:xfrm>
            <a:off x="6166109" y="4030731"/>
            <a:ext cx="73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测试用例</a:t>
            </a:r>
          </a:p>
        </p:txBody>
      </p:sp>
    </p:spTree>
    <p:extLst>
      <p:ext uri="{BB962C8B-B14F-4D97-AF65-F5344CB8AC3E}">
        <p14:creationId xmlns:p14="http://schemas.microsoft.com/office/powerpoint/2010/main" val="43120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D26A93-AFE2-4E67-8ED1-DDE6B24E1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E158446B-97F5-497B-B548-D476AAADA529}"/>
              </a:ext>
            </a:extLst>
          </p:cNvPr>
          <p:cNvGrpSpPr/>
          <p:nvPr/>
        </p:nvGrpSpPr>
        <p:grpSpPr>
          <a:xfrm>
            <a:off x="1255684" y="2925293"/>
            <a:ext cx="1091747" cy="1445926"/>
            <a:chOff x="5624870" y="790436"/>
            <a:chExt cx="880575" cy="1035674"/>
          </a:xfrm>
        </p:grpSpPr>
        <p:sp>
          <p:nvSpPr>
            <p:cNvPr id="17" name="圆角矩形 1">
              <a:extLst>
                <a:ext uri="{FF2B5EF4-FFF2-40B4-BE49-F238E27FC236}">
                  <a16:creationId xmlns:a16="http://schemas.microsoft.com/office/drawing/2014/main" id="{53781CA6-1CF3-4FA2-BBE6-E1AAF360AF2E}"/>
                </a:ext>
              </a:extLst>
            </p:cNvPr>
            <p:cNvSpPr/>
            <p:nvPr/>
          </p:nvSpPr>
          <p:spPr>
            <a:xfrm>
              <a:off x="5624870" y="790436"/>
              <a:ext cx="880575" cy="75867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bg1">
                  <a:alpha val="6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49DD3B7-2EBE-459E-906C-F51BF2AE528E}"/>
                </a:ext>
              </a:extLst>
            </p:cNvPr>
            <p:cNvSpPr txBox="1"/>
            <p:nvPr/>
          </p:nvSpPr>
          <p:spPr>
            <a:xfrm>
              <a:off x="5660386" y="995113"/>
              <a:ext cx="825931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01455C"/>
                  </a:solidFill>
                  <a:effectLst>
                    <a:outerShdw dist="63500" algn="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Segoe UI Light"/>
                  <a:ea typeface="方正兰亭超细黑简体" panose="02000000000000000000" pitchFamily="2" charset="-122"/>
                  <a:cs typeface="+mn-cs"/>
                </a:rPr>
                <a:t>目录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3FE5A0A5-B994-4F1F-91CA-FBE1FC02AB9D}"/>
              </a:ext>
            </a:extLst>
          </p:cNvPr>
          <p:cNvSpPr/>
          <p:nvPr/>
        </p:nvSpPr>
        <p:spPr>
          <a:xfrm rot="16200000">
            <a:off x="6292168" y="-778340"/>
            <a:ext cx="18000" cy="8568000"/>
          </a:xfrm>
          <a:prstGeom prst="rect">
            <a:avLst/>
          </a:prstGeom>
          <a:gradFill>
            <a:gsLst>
              <a:gs pos="76000">
                <a:schemeClr val="bg1">
                  <a:alpha val="43000"/>
                </a:schemeClr>
              </a:gs>
              <a:gs pos="49000">
                <a:schemeClr val="bg1"/>
              </a:gs>
              <a:gs pos="29000">
                <a:schemeClr val="bg1">
                  <a:alpha val="48000"/>
                </a:schemeClr>
              </a:gs>
              <a:gs pos="2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371F1B4-6A43-4BF6-82F2-1D176855F17D}"/>
              </a:ext>
            </a:extLst>
          </p:cNvPr>
          <p:cNvSpPr/>
          <p:nvPr/>
        </p:nvSpPr>
        <p:spPr>
          <a:xfrm>
            <a:off x="2531995" y="3463590"/>
            <a:ext cx="84138" cy="841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42A2451-4246-4ABF-9755-758548F460EB}"/>
              </a:ext>
            </a:extLst>
          </p:cNvPr>
          <p:cNvSpPr/>
          <p:nvPr/>
        </p:nvSpPr>
        <p:spPr>
          <a:xfrm>
            <a:off x="4057657" y="3463590"/>
            <a:ext cx="84138" cy="841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5503514-ED58-4642-B955-80A59DFC168F}"/>
              </a:ext>
            </a:extLst>
          </p:cNvPr>
          <p:cNvSpPr/>
          <p:nvPr/>
        </p:nvSpPr>
        <p:spPr>
          <a:xfrm>
            <a:off x="7115175" y="3469784"/>
            <a:ext cx="77944" cy="77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C8B208D-29B1-4487-A86F-5FB5FB08576A}"/>
              </a:ext>
            </a:extLst>
          </p:cNvPr>
          <p:cNvSpPr/>
          <p:nvPr/>
        </p:nvSpPr>
        <p:spPr>
          <a:xfrm>
            <a:off x="8640837" y="3469784"/>
            <a:ext cx="77944" cy="77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cs typeface="+mn-cs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9A89C94-FAD6-49DE-B9D6-C4A1451930BF}"/>
              </a:ext>
            </a:extLst>
          </p:cNvPr>
          <p:cNvSpPr/>
          <p:nvPr/>
        </p:nvSpPr>
        <p:spPr>
          <a:xfrm>
            <a:off x="5583319" y="3463590"/>
            <a:ext cx="84138" cy="841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27761D-A784-4227-A432-C2671FAF4013}"/>
              </a:ext>
            </a:extLst>
          </p:cNvPr>
          <p:cNvGrpSpPr/>
          <p:nvPr/>
        </p:nvGrpSpPr>
        <p:grpSpPr>
          <a:xfrm>
            <a:off x="2383534" y="3677320"/>
            <a:ext cx="2291661" cy="998984"/>
            <a:chOff x="1812034" y="3372520"/>
            <a:chExt cx="2291661" cy="998984"/>
          </a:xfrm>
        </p:grpSpPr>
        <p:sp>
          <p:nvSpPr>
            <p:cNvPr id="27" name="文本框 26" descr="章节序号1">
              <a:extLst>
                <a:ext uri="{FF2B5EF4-FFF2-40B4-BE49-F238E27FC236}">
                  <a16:creationId xmlns:a16="http://schemas.microsoft.com/office/drawing/2014/main" id="{0973F2E8-D155-446C-BFEC-5BDFBFE43ACE}"/>
                </a:ext>
              </a:extLst>
            </p:cNvPr>
            <p:cNvSpPr txBox="1"/>
            <p:nvPr/>
          </p:nvSpPr>
          <p:spPr>
            <a:xfrm>
              <a:off x="1812035" y="3372520"/>
              <a:ext cx="601793" cy="369332"/>
            </a:xfrm>
            <a:prstGeom prst="rect">
              <a:avLst/>
            </a:prstGeom>
            <a:noFill/>
            <a:effectLst>
              <a:outerShdw dist="25400" dir="2700000" algn="tl" rotWithShape="0">
                <a:prstClr val="black">
                  <a:alpha val="47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 Light" panose="020B0502040204020203" pitchFamily="34" charset="0"/>
                </a:rPr>
                <a:t>01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28" name="文本框 27" descr="章节标题1">
              <a:extLst>
                <a:ext uri="{FF2B5EF4-FFF2-40B4-BE49-F238E27FC236}">
                  <a16:creationId xmlns:a16="http://schemas.microsoft.com/office/drawing/2014/main" id="{F57EBA08-DB6C-4265-B5D1-4BE56E2DD60E}"/>
                </a:ext>
              </a:extLst>
            </p:cNvPr>
            <p:cNvSpPr txBox="1"/>
            <p:nvPr/>
          </p:nvSpPr>
          <p:spPr>
            <a:xfrm>
              <a:off x="1812034" y="3704457"/>
              <a:ext cx="13045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prstClr val="white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" panose="020B0502040204020203" pitchFamily="34" charset="0"/>
                </a:rPr>
                <a:t>需求分析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29" name="文本框 28" descr="章节概要1">
              <a:extLst>
                <a:ext uri="{FF2B5EF4-FFF2-40B4-BE49-F238E27FC236}">
                  <a16:creationId xmlns:a16="http://schemas.microsoft.com/office/drawing/2014/main" id="{3BDBF916-4FA7-4ADB-9014-657ED16D5595}"/>
                </a:ext>
              </a:extLst>
            </p:cNvPr>
            <p:cNvSpPr txBox="1"/>
            <p:nvPr/>
          </p:nvSpPr>
          <p:spPr>
            <a:xfrm>
              <a:off x="1812035" y="4113292"/>
              <a:ext cx="2291660" cy="258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 Light" panose="020B0502040204020203" pitchFamily="34" charset="0"/>
                </a:rPr>
                <a:t>开始，是偶然，也是机遇</a:t>
              </a:r>
            </a:p>
          </p:txBody>
        </p:sp>
      </p:grpSp>
      <p:sp>
        <p:nvSpPr>
          <p:cNvPr id="30" name="椭圆 29">
            <a:extLst>
              <a:ext uri="{FF2B5EF4-FFF2-40B4-BE49-F238E27FC236}">
                <a16:creationId xmlns:a16="http://schemas.microsoft.com/office/drawing/2014/main" id="{526504D1-DE95-45F0-B41B-30D315B4897A}"/>
              </a:ext>
            </a:extLst>
          </p:cNvPr>
          <p:cNvSpPr/>
          <p:nvPr/>
        </p:nvSpPr>
        <p:spPr>
          <a:xfrm>
            <a:off x="10160307" y="3463590"/>
            <a:ext cx="84138" cy="841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51FCD5-3A2C-4798-9ABF-460C1A134C0D}"/>
              </a:ext>
            </a:extLst>
          </p:cNvPr>
          <p:cNvGrpSpPr/>
          <p:nvPr/>
        </p:nvGrpSpPr>
        <p:grpSpPr>
          <a:xfrm>
            <a:off x="3603115" y="1994403"/>
            <a:ext cx="2855690" cy="1010032"/>
            <a:chOff x="3355386" y="1795321"/>
            <a:chExt cx="2855690" cy="1010032"/>
          </a:xfrm>
        </p:grpSpPr>
        <p:sp>
          <p:nvSpPr>
            <p:cNvPr id="37" name="文本框 36" descr="章节序号2">
              <a:extLst>
                <a:ext uri="{FF2B5EF4-FFF2-40B4-BE49-F238E27FC236}">
                  <a16:creationId xmlns:a16="http://schemas.microsoft.com/office/drawing/2014/main" id="{E2F90872-DB89-46C3-9BD0-94B60076FB04}"/>
                </a:ext>
              </a:extLst>
            </p:cNvPr>
            <p:cNvSpPr txBox="1"/>
            <p:nvPr/>
          </p:nvSpPr>
          <p:spPr>
            <a:xfrm>
              <a:off x="3355386" y="1795321"/>
              <a:ext cx="637494" cy="369332"/>
            </a:xfrm>
            <a:prstGeom prst="rect">
              <a:avLst/>
            </a:prstGeom>
            <a:noFill/>
            <a:effectLst>
              <a:outerShdw dist="25400" dir="2700000" algn="tl" rotWithShape="0">
                <a:prstClr val="black">
                  <a:alpha val="47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 Light" panose="020B0502040204020203" pitchFamily="34" charset="0"/>
                </a:rPr>
                <a:t>02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8" name="文本框 37" descr="章节标题2">
              <a:extLst>
                <a:ext uri="{FF2B5EF4-FFF2-40B4-BE49-F238E27FC236}">
                  <a16:creationId xmlns:a16="http://schemas.microsoft.com/office/drawing/2014/main" id="{5CC88E2C-F4F4-4A12-ABB3-29797225FB52}"/>
                </a:ext>
              </a:extLst>
            </p:cNvPr>
            <p:cNvSpPr txBox="1"/>
            <p:nvPr/>
          </p:nvSpPr>
          <p:spPr>
            <a:xfrm>
              <a:off x="3355386" y="2142882"/>
              <a:ext cx="2855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prstClr val="white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" panose="020B0502040204020203" pitchFamily="34" charset="0"/>
                </a:rPr>
                <a:t>类图设计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39" name="文本框 38" descr="章节概要2">
              <a:extLst>
                <a:ext uri="{FF2B5EF4-FFF2-40B4-BE49-F238E27FC236}">
                  <a16:creationId xmlns:a16="http://schemas.microsoft.com/office/drawing/2014/main" id="{C0ED88FC-5BCB-488F-9F58-6F2A8F089320}"/>
                </a:ext>
              </a:extLst>
            </p:cNvPr>
            <p:cNvSpPr txBox="1"/>
            <p:nvPr/>
          </p:nvSpPr>
          <p:spPr>
            <a:xfrm>
              <a:off x="3355386" y="2547654"/>
              <a:ext cx="2291660" cy="257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 Light" panose="020B0502040204020203" pitchFamily="34" charset="0"/>
                </a:rPr>
                <a:t>好的设计，是成功的基础</a:t>
              </a:r>
            </a:p>
          </p:txBody>
        </p:sp>
      </p:grpSp>
      <p:grpSp>
        <p:nvGrpSpPr>
          <p:cNvPr id="47" name="Group 7">
            <a:extLst>
              <a:ext uri="{FF2B5EF4-FFF2-40B4-BE49-F238E27FC236}">
                <a16:creationId xmlns:a16="http://schemas.microsoft.com/office/drawing/2014/main" id="{1C9422FA-3E4D-4F79-A4D2-2E4A77DD02DE}"/>
              </a:ext>
            </a:extLst>
          </p:cNvPr>
          <p:cNvGrpSpPr/>
          <p:nvPr/>
        </p:nvGrpSpPr>
        <p:grpSpPr>
          <a:xfrm>
            <a:off x="5108038" y="3700020"/>
            <a:ext cx="2291661" cy="921717"/>
            <a:chOff x="1812034" y="3372520"/>
            <a:chExt cx="2291661" cy="921717"/>
          </a:xfrm>
        </p:grpSpPr>
        <p:sp>
          <p:nvSpPr>
            <p:cNvPr id="48" name="文本框 47" descr="章节序号1">
              <a:extLst>
                <a:ext uri="{FF2B5EF4-FFF2-40B4-BE49-F238E27FC236}">
                  <a16:creationId xmlns:a16="http://schemas.microsoft.com/office/drawing/2014/main" id="{128244AA-374C-46BC-9D38-F95CE946652F}"/>
                </a:ext>
              </a:extLst>
            </p:cNvPr>
            <p:cNvSpPr txBox="1"/>
            <p:nvPr/>
          </p:nvSpPr>
          <p:spPr>
            <a:xfrm>
              <a:off x="1812035" y="3372520"/>
              <a:ext cx="523849" cy="369332"/>
            </a:xfrm>
            <a:prstGeom prst="rect">
              <a:avLst/>
            </a:prstGeom>
            <a:noFill/>
            <a:effectLst>
              <a:outerShdw dist="25400" dir="2700000" algn="tl" rotWithShape="0">
                <a:prstClr val="black">
                  <a:alpha val="47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 Light" panose="020B0502040204020203" pitchFamily="34" charset="0"/>
                </a:rPr>
                <a:t>03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49" name="文本框 48" descr="章节标题1">
              <a:extLst>
                <a:ext uri="{FF2B5EF4-FFF2-40B4-BE49-F238E27FC236}">
                  <a16:creationId xmlns:a16="http://schemas.microsoft.com/office/drawing/2014/main" id="{692764ED-9CE7-4919-8236-28EFE3848DEE}"/>
                </a:ext>
              </a:extLst>
            </p:cNvPr>
            <p:cNvSpPr txBox="1"/>
            <p:nvPr/>
          </p:nvSpPr>
          <p:spPr>
            <a:xfrm>
              <a:off x="1812034" y="3666693"/>
              <a:ext cx="1259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" panose="020B0502040204020203" pitchFamily="34" charset="0"/>
                </a:rPr>
                <a:t>测试用例</a:t>
              </a:r>
            </a:p>
          </p:txBody>
        </p:sp>
        <p:sp>
          <p:nvSpPr>
            <p:cNvPr id="50" name="文本框 49" descr="章节概要1">
              <a:extLst>
                <a:ext uri="{FF2B5EF4-FFF2-40B4-BE49-F238E27FC236}">
                  <a16:creationId xmlns:a16="http://schemas.microsoft.com/office/drawing/2014/main" id="{A3602F76-54BC-4E33-94A9-319A8A52EA23}"/>
                </a:ext>
              </a:extLst>
            </p:cNvPr>
            <p:cNvSpPr txBox="1"/>
            <p:nvPr/>
          </p:nvSpPr>
          <p:spPr>
            <a:xfrm>
              <a:off x="1812035" y="4036025"/>
              <a:ext cx="2291660" cy="258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spc="100" dirty="0">
                  <a:solidFill>
                    <a:prstClr val="white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 Light" panose="020B0502040204020203" pitchFamily="34" charset="0"/>
                </a:rPr>
                <a:t>自我调整，自我提高，进步</a:t>
              </a:r>
              <a:endParaRPr kumimoji="0" lang="zh-CN" altLang="en-US" sz="105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endParaRPr>
            </a:p>
          </p:txBody>
        </p:sp>
      </p:grpSp>
      <p:grpSp>
        <p:nvGrpSpPr>
          <p:cNvPr id="51" name="Group 7">
            <a:extLst>
              <a:ext uri="{FF2B5EF4-FFF2-40B4-BE49-F238E27FC236}">
                <a16:creationId xmlns:a16="http://schemas.microsoft.com/office/drawing/2014/main" id="{DA2298AC-3C6B-46EC-BC0F-BE537E93E808}"/>
              </a:ext>
            </a:extLst>
          </p:cNvPr>
          <p:cNvGrpSpPr/>
          <p:nvPr/>
        </p:nvGrpSpPr>
        <p:grpSpPr>
          <a:xfrm>
            <a:off x="6169926" y="1985627"/>
            <a:ext cx="2291661" cy="1133227"/>
            <a:chOff x="1812034" y="3372520"/>
            <a:chExt cx="2291661" cy="1133227"/>
          </a:xfrm>
        </p:grpSpPr>
        <p:sp>
          <p:nvSpPr>
            <p:cNvPr id="52" name="文本框 51" descr="章节序号1">
              <a:extLst>
                <a:ext uri="{FF2B5EF4-FFF2-40B4-BE49-F238E27FC236}">
                  <a16:creationId xmlns:a16="http://schemas.microsoft.com/office/drawing/2014/main" id="{CF3E4D1F-FB2E-444B-90B8-8CA217E5A482}"/>
                </a:ext>
              </a:extLst>
            </p:cNvPr>
            <p:cNvSpPr txBox="1"/>
            <p:nvPr/>
          </p:nvSpPr>
          <p:spPr>
            <a:xfrm>
              <a:off x="1812035" y="3372520"/>
              <a:ext cx="564030" cy="369332"/>
            </a:xfrm>
            <a:prstGeom prst="rect">
              <a:avLst/>
            </a:prstGeom>
            <a:noFill/>
            <a:effectLst>
              <a:outerShdw dist="25400" dir="2700000" algn="tl" rotWithShape="0">
                <a:prstClr val="black">
                  <a:alpha val="47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 Light" panose="020B0502040204020203" pitchFamily="34" charset="0"/>
                </a:rPr>
                <a:t>04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53" name="文本框 52" descr="章节标题1">
              <a:extLst>
                <a:ext uri="{FF2B5EF4-FFF2-40B4-BE49-F238E27FC236}">
                  <a16:creationId xmlns:a16="http://schemas.microsoft.com/office/drawing/2014/main" id="{C9963980-11F1-44BD-A984-4A0FF0180793}"/>
                </a:ext>
              </a:extLst>
            </p:cNvPr>
            <p:cNvSpPr txBox="1"/>
            <p:nvPr/>
          </p:nvSpPr>
          <p:spPr>
            <a:xfrm>
              <a:off x="1812034" y="3697923"/>
              <a:ext cx="1419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" panose="020B0502040204020203" pitchFamily="34" charset="0"/>
                </a:rPr>
                <a:t>代码书写</a:t>
              </a:r>
            </a:p>
          </p:txBody>
        </p:sp>
        <p:sp>
          <p:nvSpPr>
            <p:cNvPr id="54" name="文本框 53" descr="章节概要1">
              <a:extLst>
                <a:ext uri="{FF2B5EF4-FFF2-40B4-BE49-F238E27FC236}">
                  <a16:creationId xmlns:a16="http://schemas.microsoft.com/office/drawing/2014/main" id="{C6649453-CDBE-43D5-8CCF-2F4AE40D95E9}"/>
                </a:ext>
              </a:extLst>
            </p:cNvPr>
            <p:cNvSpPr txBox="1"/>
            <p:nvPr/>
          </p:nvSpPr>
          <p:spPr>
            <a:xfrm>
              <a:off x="1812035" y="4070307"/>
              <a:ext cx="2291660" cy="435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0000"/>
                </a:lnSpc>
                <a:defRPr/>
              </a:pPr>
              <a:r>
                <a:rPr lang="zh-CN" altLang="en-US" sz="1050" spc="100" dirty="0">
                  <a:solidFill>
                    <a:prstClr val="white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 Light" panose="020B0502040204020203" pitchFamily="34" charset="0"/>
                </a:rPr>
                <a:t>踏实走着每一步，解决办法永远比困难多</a:t>
              </a:r>
            </a:p>
          </p:txBody>
        </p:sp>
      </p:grpSp>
      <p:grpSp>
        <p:nvGrpSpPr>
          <p:cNvPr id="35" name="Group 7">
            <a:extLst>
              <a:ext uri="{FF2B5EF4-FFF2-40B4-BE49-F238E27FC236}">
                <a16:creationId xmlns:a16="http://schemas.microsoft.com/office/drawing/2014/main" id="{514F5398-F6CF-4C73-9C73-3C3A797312E9}"/>
              </a:ext>
            </a:extLst>
          </p:cNvPr>
          <p:cNvGrpSpPr/>
          <p:nvPr/>
        </p:nvGrpSpPr>
        <p:grpSpPr>
          <a:xfrm>
            <a:off x="7533978" y="3677320"/>
            <a:ext cx="2291661" cy="1098945"/>
            <a:chOff x="1812034" y="3372520"/>
            <a:chExt cx="2291661" cy="1098945"/>
          </a:xfrm>
        </p:grpSpPr>
        <p:sp>
          <p:nvSpPr>
            <p:cNvPr id="36" name="文本框 35" descr="章节序号1">
              <a:extLst>
                <a:ext uri="{FF2B5EF4-FFF2-40B4-BE49-F238E27FC236}">
                  <a16:creationId xmlns:a16="http://schemas.microsoft.com/office/drawing/2014/main" id="{D13C0342-81D9-47F7-933E-E184B6671701}"/>
                </a:ext>
              </a:extLst>
            </p:cNvPr>
            <p:cNvSpPr txBox="1"/>
            <p:nvPr/>
          </p:nvSpPr>
          <p:spPr>
            <a:xfrm>
              <a:off x="1812035" y="3372520"/>
              <a:ext cx="523849" cy="369332"/>
            </a:xfrm>
            <a:prstGeom prst="rect">
              <a:avLst/>
            </a:prstGeom>
            <a:noFill/>
            <a:effectLst>
              <a:outerShdw dist="25400" dir="2700000" algn="tl" rotWithShape="0">
                <a:prstClr val="black">
                  <a:alpha val="47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 Light" panose="020B0502040204020203" pitchFamily="34" charset="0"/>
                </a:rPr>
                <a:t>05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40" name="文本框 39" descr="章节标题1">
              <a:extLst>
                <a:ext uri="{FF2B5EF4-FFF2-40B4-BE49-F238E27FC236}">
                  <a16:creationId xmlns:a16="http://schemas.microsoft.com/office/drawing/2014/main" id="{9EBD2C73-3958-4DB6-B76A-D15D424F1623}"/>
                </a:ext>
              </a:extLst>
            </p:cNvPr>
            <p:cNvSpPr txBox="1"/>
            <p:nvPr/>
          </p:nvSpPr>
          <p:spPr>
            <a:xfrm>
              <a:off x="1812034" y="3666693"/>
              <a:ext cx="1259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" panose="020B0502040204020203" pitchFamily="34" charset="0"/>
                </a:rPr>
                <a:t>会议纪要</a:t>
              </a:r>
            </a:p>
          </p:txBody>
        </p:sp>
        <p:sp>
          <p:nvSpPr>
            <p:cNvPr id="41" name="文本框 40" descr="章节概要1">
              <a:extLst>
                <a:ext uri="{FF2B5EF4-FFF2-40B4-BE49-F238E27FC236}">
                  <a16:creationId xmlns:a16="http://schemas.microsoft.com/office/drawing/2014/main" id="{D1754A61-317D-41C6-B57D-AF407E08A74B}"/>
                </a:ext>
              </a:extLst>
            </p:cNvPr>
            <p:cNvSpPr txBox="1"/>
            <p:nvPr/>
          </p:nvSpPr>
          <p:spPr>
            <a:xfrm>
              <a:off x="1812035" y="4036025"/>
              <a:ext cx="2291660" cy="435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0000"/>
                </a:lnSpc>
                <a:defRPr/>
              </a:pPr>
              <a:r>
                <a:rPr lang="zh-CN" altLang="en-US" sz="1050" spc="100" dirty="0">
                  <a:solidFill>
                    <a:prstClr val="white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 Light" panose="020B0502040204020203" pitchFamily="34" charset="0"/>
                </a:rPr>
                <a:t>走多远，走多久，也要低头看脚下的路</a:t>
              </a:r>
            </a:p>
          </p:txBody>
        </p:sp>
      </p:grpSp>
      <p:grpSp>
        <p:nvGrpSpPr>
          <p:cNvPr id="42" name="Group 7">
            <a:extLst>
              <a:ext uri="{FF2B5EF4-FFF2-40B4-BE49-F238E27FC236}">
                <a16:creationId xmlns:a16="http://schemas.microsoft.com/office/drawing/2014/main" id="{5954BCBE-D18D-42C2-943C-1C890A6ACF71}"/>
              </a:ext>
            </a:extLst>
          </p:cNvPr>
          <p:cNvGrpSpPr/>
          <p:nvPr/>
        </p:nvGrpSpPr>
        <p:grpSpPr>
          <a:xfrm>
            <a:off x="9056545" y="1994403"/>
            <a:ext cx="2291661" cy="1133227"/>
            <a:chOff x="1812034" y="3372520"/>
            <a:chExt cx="2291661" cy="1133227"/>
          </a:xfrm>
        </p:grpSpPr>
        <p:sp>
          <p:nvSpPr>
            <p:cNvPr id="43" name="文本框 42" descr="章节序号1">
              <a:extLst>
                <a:ext uri="{FF2B5EF4-FFF2-40B4-BE49-F238E27FC236}">
                  <a16:creationId xmlns:a16="http://schemas.microsoft.com/office/drawing/2014/main" id="{996638A8-5D08-43F0-B893-EE23F0C4B641}"/>
                </a:ext>
              </a:extLst>
            </p:cNvPr>
            <p:cNvSpPr txBox="1"/>
            <p:nvPr/>
          </p:nvSpPr>
          <p:spPr>
            <a:xfrm>
              <a:off x="1812035" y="3372520"/>
              <a:ext cx="564030" cy="369332"/>
            </a:xfrm>
            <a:prstGeom prst="rect">
              <a:avLst/>
            </a:prstGeom>
            <a:noFill/>
            <a:effectLst>
              <a:outerShdw dist="25400" dir="2700000" algn="tl" rotWithShape="0">
                <a:prstClr val="black">
                  <a:alpha val="47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 Light" panose="020B0502040204020203" pitchFamily="34" charset="0"/>
                </a:rPr>
                <a:t>06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44" name="文本框 43" descr="章节标题1">
              <a:extLst>
                <a:ext uri="{FF2B5EF4-FFF2-40B4-BE49-F238E27FC236}">
                  <a16:creationId xmlns:a16="http://schemas.microsoft.com/office/drawing/2014/main" id="{9D4A767C-D328-4745-8655-2AC132ABE9F3}"/>
                </a:ext>
              </a:extLst>
            </p:cNvPr>
            <p:cNvSpPr txBox="1"/>
            <p:nvPr/>
          </p:nvSpPr>
          <p:spPr>
            <a:xfrm>
              <a:off x="1812034" y="3697923"/>
              <a:ext cx="1419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prstClr val="white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" panose="020B0502040204020203" pitchFamily="34" charset="0"/>
                </a:rPr>
                <a:t>项目介绍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45" name="文本框 44" descr="章节概要1">
              <a:extLst>
                <a:ext uri="{FF2B5EF4-FFF2-40B4-BE49-F238E27FC236}">
                  <a16:creationId xmlns:a16="http://schemas.microsoft.com/office/drawing/2014/main" id="{53C32DF7-B247-482C-A82C-B6BEA66F2975}"/>
                </a:ext>
              </a:extLst>
            </p:cNvPr>
            <p:cNvSpPr txBox="1"/>
            <p:nvPr/>
          </p:nvSpPr>
          <p:spPr>
            <a:xfrm>
              <a:off x="1812035" y="4070307"/>
              <a:ext cx="2291660" cy="435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spc="100" dirty="0">
                  <a:solidFill>
                    <a:prstClr val="white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 Light" panose="020B0502040204020203" pitchFamily="34" charset="0"/>
                </a:rPr>
                <a:t>只有足够努力，才会看上去毫不费力</a:t>
              </a:r>
              <a:endParaRPr kumimoji="0" lang="zh-CN" altLang="en-US" sz="105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40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/>
          <p:cNvCxnSpPr/>
          <p:nvPr/>
        </p:nvCxnSpPr>
        <p:spPr>
          <a:xfrm flipH="1">
            <a:off x="7368770" y="418841"/>
            <a:ext cx="1550114" cy="1177932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9541718" y="4765745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1849179" y="2374800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2184791" y="4640912"/>
            <a:ext cx="1240221" cy="94244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8753657" y="1247403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7039806" y="3641376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任意多边形 40"/>
          <p:cNvSpPr/>
          <p:nvPr/>
        </p:nvSpPr>
        <p:spPr>
          <a:xfrm rot="10800000">
            <a:off x="10302" y="8676"/>
            <a:ext cx="12181697" cy="6849324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 flip="none" rotWithShape="1">
            <a:gsLst>
              <a:gs pos="0">
                <a:srgbClr val="4CBDA4">
                  <a:alpha val="0"/>
                </a:srgbClr>
              </a:gs>
              <a:gs pos="56000">
                <a:srgbClr val="4CBDA4">
                  <a:lumMod val="96000"/>
                  <a:lumOff val="4000"/>
                  <a:alpha val="2000"/>
                </a:srgbClr>
              </a:gs>
              <a:gs pos="84000">
                <a:srgbClr val="4CBDA4">
                  <a:alpha val="21000"/>
                </a:srgbClr>
              </a:gs>
              <a:gs pos="100000">
                <a:srgbClr val="4CBDA4">
                  <a:lumMod val="70000"/>
                  <a:alpha val="3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文本框 41" descr="章节序号1"/>
          <p:cNvSpPr txBox="1"/>
          <p:nvPr/>
        </p:nvSpPr>
        <p:spPr>
          <a:xfrm>
            <a:off x="1373662" y="2429027"/>
            <a:ext cx="1991290" cy="1569660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36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01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 useBgFill="1">
        <p:nvSpPr>
          <p:cNvPr id="43" name="等腰三角形 42"/>
          <p:cNvSpPr/>
          <p:nvPr/>
        </p:nvSpPr>
        <p:spPr>
          <a:xfrm>
            <a:off x="1543050" y="2759523"/>
            <a:ext cx="2228850" cy="1213486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726074" y="1648309"/>
            <a:ext cx="2977284" cy="2753942"/>
            <a:chOff x="5278629" y="2471806"/>
            <a:chExt cx="1743558" cy="1612764"/>
          </a:xfrm>
        </p:grpSpPr>
        <p:grpSp>
          <p:nvGrpSpPr>
            <p:cNvPr id="48" name="组合 47"/>
            <p:cNvGrpSpPr/>
            <p:nvPr/>
          </p:nvGrpSpPr>
          <p:grpSpPr>
            <a:xfrm>
              <a:off x="5396142" y="2471806"/>
              <a:ext cx="1626045" cy="1515925"/>
              <a:chOff x="4619529" y="2032795"/>
              <a:chExt cx="2909045" cy="2712037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4675434" y="2078502"/>
                <a:ext cx="2813538" cy="2616591"/>
              </a:xfrm>
              <a:custGeom>
                <a:avLst/>
                <a:gdLst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815926 w 2813538"/>
                  <a:gd name="connsiteY15" fmla="*/ 1252025 h 2616591"/>
                  <a:gd name="connsiteX16" fmla="*/ 956603 w 2813538"/>
                  <a:gd name="connsiteY16" fmla="*/ 1153551 h 2616591"/>
                  <a:gd name="connsiteX17" fmla="*/ 1041009 w 2813538"/>
                  <a:gd name="connsiteY17" fmla="*/ 1083213 h 2616591"/>
                  <a:gd name="connsiteX18" fmla="*/ 1055077 w 2813538"/>
                  <a:gd name="connsiteY18" fmla="*/ 1041010 h 2616591"/>
                  <a:gd name="connsiteX19" fmla="*/ 759655 w 2813538"/>
                  <a:gd name="connsiteY19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956603 w 2813538"/>
                  <a:gd name="connsiteY15" fmla="*/ 1153551 h 2616591"/>
                  <a:gd name="connsiteX16" fmla="*/ 1041009 w 2813538"/>
                  <a:gd name="connsiteY16" fmla="*/ 1083213 h 2616591"/>
                  <a:gd name="connsiteX17" fmla="*/ 1055077 w 2813538"/>
                  <a:gd name="connsiteY17" fmla="*/ 1041010 h 2616591"/>
                  <a:gd name="connsiteX18" fmla="*/ 759655 w 2813538"/>
                  <a:gd name="connsiteY18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1041009 w 2813538"/>
                  <a:gd name="connsiteY15" fmla="*/ 1083213 h 2616591"/>
                  <a:gd name="connsiteX16" fmla="*/ 1055077 w 2813538"/>
                  <a:gd name="connsiteY16" fmla="*/ 1041010 h 2616591"/>
                  <a:gd name="connsiteX17" fmla="*/ 759655 w 2813538"/>
                  <a:gd name="connsiteY17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1041009 w 2813538"/>
                  <a:gd name="connsiteY15" fmla="*/ 1083213 h 2616591"/>
                  <a:gd name="connsiteX16" fmla="*/ 759655 w 2813538"/>
                  <a:gd name="connsiteY16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1041009 w 2813538"/>
                  <a:gd name="connsiteY14" fmla="*/ 1083213 h 2616591"/>
                  <a:gd name="connsiteX15" fmla="*/ 759655 w 2813538"/>
                  <a:gd name="connsiteY15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1041009 w 2813538"/>
                  <a:gd name="connsiteY13" fmla="*/ 1083213 h 2616591"/>
                  <a:gd name="connsiteX14" fmla="*/ 759655 w 2813538"/>
                  <a:gd name="connsiteY14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1041009 w 2813538"/>
                  <a:gd name="connsiteY12" fmla="*/ 1083213 h 2616591"/>
                  <a:gd name="connsiteX13" fmla="*/ 759655 w 2813538"/>
                  <a:gd name="connsiteY13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1041009 w 2813538"/>
                  <a:gd name="connsiteY11" fmla="*/ 1083213 h 2616591"/>
                  <a:gd name="connsiteX12" fmla="*/ 759655 w 2813538"/>
                  <a:gd name="connsiteY12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1041009 w 2813538"/>
                  <a:gd name="connsiteY10" fmla="*/ 1083213 h 2616591"/>
                  <a:gd name="connsiteX11" fmla="*/ 759655 w 2813538"/>
                  <a:gd name="connsiteY11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1041009 w 2813538"/>
                  <a:gd name="connsiteY9" fmla="*/ 1083213 h 2616591"/>
                  <a:gd name="connsiteX10" fmla="*/ 759655 w 2813538"/>
                  <a:gd name="connsiteY10" fmla="*/ 1378634 h 2616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13538" h="2616591">
                    <a:moveTo>
                      <a:pt x="506437" y="0"/>
                    </a:moveTo>
                    <a:lnTo>
                      <a:pt x="815926" y="1491176"/>
                    </a:lnTo>
                    <a:lnTo>
                      <a:pt x="0" y="2602523"/>
                    </a:lnTo>
                    <a:lnTo>
                      <a:pt x="844061" y="1997613"/>
                    </a:lnTo>
                    <a:lnTo>
                      <a:pt x="2222695" y="2616591"/>
                    </a:lnTo>
                    <a:lnTo>
                      <a:pt x="1420837" y="1688123"/>
                    </a:lnTo>
                    <a:lnTo>
                      <a:pt x="2813538" y="1322363"/>
                    </a:lnTo>
                    <a:lnTo>
                      <a:pt x="1505243" y="1308296"/>
                    </a:lnTo>
                    <a:lnTo>
                      <a:pt x="1772529" y="309490"/>
                    </a:lnTo>
                    <a:lnTo>
                      <a:pt x="1041009" y="1083213"/>
                    </a:lnTo>
                    <a:lnTo>
                      <a:pt x="759655" y="1378634"/>
                    </a:lnTo>
                  </a:path>
                </a:pathLst>
              </a:custGeom>
              <a:noFill/>
              <a:ln w="0" cap="rnd">
                <a:solidFill>
                  <a:schemeClr val="bg1">
                    <a:alpha val="39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6401106" y="2362196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7449370" y="3365842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6870250" y="4665628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4619529" y="4644569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5139594" y="2032795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5393569" y="2771004"/>
              <a:ext cx="1219464" cy="1239194"/>
              <a:chOff x="5393569" y="2771004"/>
              <a:chExt cx="1219464" cy="1239194"/>
            </a:xfrm>
            <a:blipFill dpi="0" rotWithShape="1">
              <a:blip r:embed="rId3">
                <a:alphaModFix amt="56000"/>
              </a:blip>
              <a:srcRect/>
              <a:stretch>
                <a:fillRect/>
              </a:stretch>
            </a:blipFill>
          </p:grpSpPr>
          <p:sp>
            <p:nvSpPr>
              <p:cNvPr id="56" name="弦形 55"/>
              <p:cNvSpPr/>
              <p:nvPr/>
            </p:nvSpPr>
            <p:spPr>
              <a:xfrm rot="13028393">
                <a:off x="5393569" y="2825710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弦形 56"/>
              <p:cNvSpPr/>
              <p:nvPr/>
            </p:nvSpPr>
            <p:spPr>
              <a:xfrm rot="12992439" flipH="1">
                <a:off x="5428545" y="2771004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1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0" name="弧形 49"/>
            <p:cNvSpPr/>
            <p:nvPr/>
          </p:nvSpPr>
          <p:spPr>
            <a:xfrm>
              <a:off x="5278629" y="2663989"/>
              <a:ext cx="1420583" cy="1420581"/>
            </a:xfrm>
            <a:prstGeom prst="arc">
              <a:avLst>
                <a:gd name="adj1" fmla="val 16200000"/>
                <a:gd name="adj2" fmla="val 10130720"/>
              </a:avLst>
            </a:prstGeom>
            <a:ln w="9525" cap="rnd">
              <a:solidFill>
                <a:schemeClr val="bg1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836689" y="3177157"/>
              <a:ext cx="298248" cy="394244"/>
              <a:chOff x="6772962" y="4641498"/>
              <a:chExt cx="191869" cy="253626"/>
            </a:xfrm>
            <a:effectLst>
              <a:outerShdw dist="38100" dir="2700000" algn="tl" rotWithShape="0">
                <a:prstClr val="black">
                  <a:alpha val="21000"/>
                </a:prstClr>
              </a:outerShdw>
            </a:effectLst>
          </p:grpSpPr>
          <p:sp>
            <p:nvSpPr>
              <p:cNvPr id="52" name="Freeform 563"/>
              <p:cNvSpPr>
                <a:spLocks/>
              </p:cNvSpPr>
              <p:nvPr/>
            </p:nvSpPr>
            <p:spPr bwMode="auto">
              <a:xfrm>
                <a:off x="6772962" y="4828653"/>
                <a:ext cx="66942" cy="66471"/>
              </a:xfrm>
              <a:custGeom>
                <a:avLst/>
                <a:gdLst>
                  <a:gd name="T0" fmla="*/ 60 w 60"/>
                  <a:gd name="T1" fmla="*/ 32 h 60"/>
                  <a:gd name="T2" fmla="*/ 28 w 60"/>
                  <a:gd name="T3" fmla="*/ 60 h 60"/>
                  <a:gd name="T4" fmla="*/ 0 w 60"/>
                  <a:gd name="T5" fmla="*/ 30 h 60"/>
                  <a:gd name="T6" fmla="*/ 28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5" y="60"/>
                      <a:pt x="28" y="60"/>
                    </a:cubicBezTo>
                    <a:cubicBezTo>
                      <a:pt x="11" y="60"/>
                      <a:pt x="0" y="47"/>
                      <a:pt x="0" y="30"/>
                    </a:cubicBezTo>
                    <a:cubicBezTo>
                      <a:pt x="0" y="14"/>
                      <a:pt x="11" y="0"/>
                      <a:pt x="28" y="0"/>
                    </a:cubicBezTo>
                    <a:cubicBezTo>
                      <a:pt x="33" y="0"/>
                      <a:pt x="55" y="0"/>
                      <a:pt x="60" y="0"/>
                    </a:cubicBezTo>
                    <a:cubicBezTo>
                      <a:pt x="60" y="10"/>
                      <a:pt x="60" y="21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Freeform 564"/>
              <p:cNvSpPr>
                <a:spLocks/>
              </p:cNvSpPr>
              <p:nvPr/>
            </p:nvSpPr>
            <p:spPr bwMode="auto">
              <a:xfrm>
                <a:off x="6897889" y="4783868"/>
                <a:ext cx="66942" cy="66942"/>
              </a:xfrm>
              <a:custGeom>
                <a:avLst/>
                <a:gdLst>
                  <a:gd name="T0" fmla="*/ 60 w 60"/>
                  <a:gd name="T1" fmla="*/ 32 h 60"/>
                  <a:gd name="T2" fmla="*/ 32 w 60"/>
                  <a:gd name="T3" fmla="*/ 60 h 60"/>
                  <a:gd name="T4" fmla="*/ 0 w 60"/>
                  <a:gd name="T5" fmla="*/ 30 h 60"/>
                  <a:gd name="T6" fmla="*/ 32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9" y="60"/>
                      <a:pt x="32" y="60"/>
                    </a:cubicBezTo>
                    <a:cubicBezTo>
                      <a:pt x="15" y="60"/>
                      <a:pt x="0" y="47"/>
                      <a:pt x="0" y="30"/>
                    </a:cubicBezTo>
                    <a:cubicBezTo>
                      <a:pt x="0" y="14"/>
                      <a:pt x="15" y="0"/>
                      <a:pt x="32" y="0"/>
                    </a:cubicBezTo>
                    <a:cubicBezTo>
                      <a:pt x="37" y="0"/>
                      <a:pt x="55" y="0"/>
                      <a:pt x="60" y="0"/>
                    </a:cubicBezTo>
                    <a:cubicBezTo>
                      <a:pt x="60" y="10"/>
                      <a:pt x="60" y="22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Freeform 565"/>
              <p:cNvSpPr>
                <a:spLocks/>
              </p:cNvSpPr>
              <p:nvPr/>
            </p:nvSpPr>
            <p:spPr bwMode="auto">
              <a:xfrm>
                <a:off x="6839904" y="4641498"/>
                <a:ext cx="124927" cy="197997"/>
              </a:xfrm>
              <a:custGeom>
                <a:avLst/>
                <a:gdLst>
                  <a:gd name="T0" fmla="*/ 0 w 265"/>
                  <a:gd name="T1" fmla="*/ 420 h 420"/>
                  <a:gd name="T2" fmla="*/ 0 w 265"/>
                  <a:gd name="T3" fmla="*/ 104 h 420"/>
                  <a:gd name="T4" fmla="*/ 265 w 265"/>
                  <a:gd name="T5" fmla="*/ 0 h 420"/>
                  <a:gd name="T6" fmla="*/ 265 w 265"/>
                  <a:gd name="T7" fmla="*/ 34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5" h="420">
                    <a:moveTo>
                      <a:pt x="0" y="420"/>
                    </a:moveTo>
                    <a:lnTo>
                      <a:pt x="0" y="104"/>
                    </a:lnTo>
                    <a:lnTo>
                      <a:pt x="265" y="0"/>
                    </a:lnTo>
                    <a:lnTo>
                      <a:pt x="265" y="347"/>
                    </a:lnTo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Line 566"/>
              <p:cNvSpPr>
                <a:spLocks noChangeShapeType="1"/>
              </p:cNvSpPr>
              <p:nvPr/>
            </p:nvSpPr>
            <p:spPr bwMode="auto">
              <a:xfrm flipV="1">
                <a:off x="6839904" y="4685812"/>
                <a:ext cx="124927" cy="49028"/>
              </a:xfrm>
              <a:prstGeom prst="line">
                <a:avLst/>
              </a:pr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71" name="等腰三角形 70"/>
          <p:cNvSpPr/>
          <p:nvPr/>
        </p:nvSpPr>
        <p:spPr>
          <a:xfrm rot="9640313">
            <a:off x="6093420" y="2956846"/>
            <a:ext cx="883498" cy="761638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等腰三角形 71"/>
          <p:cNvSpPr/>
          <p:nvPr/>
        </p:nvSpPr>
        <p:spPr>
          <a:xfrm rot="15300000">
            <a:off x="6611294" y="2895207"/>
            <a:ext cx="425408" cy="366732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836643" y="4874438"/>
            <a:ext cx="445689" cy="445688"/>
            <a:chOff x="1305228" y="-2128087"/>
            <a:chExt cx="1293147" cy="1293147"/>
          </a:xfrm>
          <a:effectLst>
            <a:outerShdw dist="762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6" name="八角星 35"/>
            <p:cNvSpPr/>
            <p:nvPr/>
          </p:nvSpPr>
          <p:spPr>
            <a:xfrm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八角星 36"/>
            <p:cNvSpPr/>
            <p:nvPr/>
          </p:nvSpPr>
          <p:spPr>
            <a:xfrm rot="20278492"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" name="文本框 39" descr="章节标题1">
            <a:extLst>
              <a:ext uri="{FF2B5EF4-FFF2-40B4-BE49-F238E27FC236}">
                <a16:creationId xmlns:a16="http://schemas.microsoft.com/office/drawing/2014/main" id="{6655E17A-130F-4A20-9A7B-53FFBD1C47C9}"/>
              </a:ext>
            </a:extLst>
          </p:cNvPr>
          <p:cNvSpPr txBox="1"/>
          <p:nvPr/>
        </p:nvSpPr>
        <p:spPr>
          <a:xfrm>
            <a:off x="3171033" y="2603903"/>
            <a:ext cx="4148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需求分析</a:t>
            </a:r>
          </a:p>
        </p:txBody>
      </p:sp>
      <p:sp>
        <p:nvSpPr>
          <p:cNvPr id="73" name="文本框 72" descr="章节概要1">
            <a:extLst>
              <a:ext uri="{FF2B5EF4-FFF2-40B4-BE49-F238E27FC236}">
                <a16:creationId xmlns:a16="http://schemas.microsoft.com/office/drawing/2014/main" id="{E2799A6B-D043-4E01-9A90-D30A9B5B821B}"/>
              </a:ext>
            </a:extLst>
          </p:cNvPr>
          <p:cNvSpPr txBox="1"/>
          <p:nvPr/>
        </p:nvSpPr>
        <p:spPr>
          <a:xfrm>
            <a:off x="3200286" y="3259364"/>
            <a:ext cx="4545775" cy="28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1200" spc="1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开始，是偶然，也是机遇</a:t>
            </a:r>
          </a:p>
        </p:txBody>
      </p:sp>
    </p:spTree>
    <p:extLst>
      <p:ext uri="{BB962C8B-B14F-4D97-AF65-F5344CB8AC3E}">
        <p14:creationId xmlns:p14="http://schemas.microsoft.com/office/powerpoint/2010/main" val="11338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水&#10;&#10;已生成极高可信度的说明">
            <a:extLst>
              <a:ext uri="{FF2B5EF4-FFF2-40B4-BE49-F238E27FC236}">
                <a16:creationId xmlns:a16="http://schemas.microsoft.com/office/drawing/2014/main" id="{03DBF28F-7CF1-447B-AC38-C0836DB1F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Freeform 62">
            <a:extLst>
              <a:ext uri="{FF2B5EF4-FFF2-40B4-BE49-F238E27FC236}">
                <a16:creationId xmlns:a16="http://schemas.microsoft.com/office/drawing/2014/main" id="{FF4F81D6-986C-41C6-A52F-8A9562966925}"/>
              </a:ext>
            </a:extLst>
          </p:cNvPr>
          <p:cNvSpPr>
            <a:spLocks/>
          </p:cNvSpPr>
          <p:nvPr/>
        </p:nvSpPr>
        <p:spPr bwMode="auto">
          <a:xfrm>
            <a:off x="4645025" y="2020943"/>
            <a:ext cx="3249613" cy="3252788"/>
          </a:xfrm>
          <a:custGeom>
            <a:avLst/>
            <a:gdLst>
              <a:gd name="T0" fmla="*/ 42 w 1071"/>
              <a:gd name="T1" fmla="*/ 744 h 1071"/>
              <a:gd name="T2" fmla="*/ 0 w 1071"/>
              <a:gd name="T3" fmla="*/ 536 h 1071"/>
              <a:gd name="T4" fmla="*/ 42 w 1071"/>
              <a:gd name="T5" fmla="*/ 327 h 1071"/>
              <a:gd name="T6" fmla="*/ 156 w 1071"/>
              <a:gd name="T7" fmla="*/ 157 h 1071"/>
              <a:gd name="T8" fmla="*/ 327 w 1071"/>
              <a:gd name="T9" fmla="*/ 42 h 1071"/>
              <a:gd name="T10" fmla="*/ 535 w 1071"/>
              <a:gd name="T11" fmla="*/ 0 h 1071"/>
              <a:gd name="T12" fmla="*/ 744 w 1071"/>
              <a:gd name="T13" fmla="*/ 42 h 1071"/>
              <a:gd name="T14" fmla="*/ 914 w 1071"/>
              <a:gd name="T15" fmla="*/ 157 h 1071"/>
              <a:gd name="T16" fmla="*/ 1029 w 1071"/>
              <a:gd name="T17" fmla="*/ 327 h 1071"/>
              <a:gd name="T18" fmla="*/ 1071 w 1071"/>
              <a:gd name="T19" fmla="*/ 536 h 1071"/>
              <a:gd name="T20" fmla="*/ 1029 w 1071"/>
              <a:gd name="T21" fmla="*/ 744 h 1071"/>
              <a:gd name="T22" fmla="*/ 914 w 1071"/>
              <a:gd name="T23" fmla="*/ 915 h 1071"/>
              <a:gd name="T24" fmla="*/ 744 w 1071"/>
              <a:gd name="T25" fmla="*/ 1029 h 1071"/>
              <a:gd name="T26" fmla="*/ 535 w 1071"/>
              <a:gd name="T27" fmla="*/ 1071 h 10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71" h="1071">
                <a:moveTo>
                  <a:pt x="42" y="744"/>
                </a:moveTo>
                <a:cubicBezTo>
                  <a:pt x="15" y="680"/>
                  <a:pt x="0" y="610"/>
                  <a:pt x="0" y="536"/>
                </a:cubicBezTo>
                <a:cubicBezTo>
                  <a:pt x="0" y="462"/>
                  <a:pt x="15" y="391"/>
                  <a:pt x="42" y="327"/>
                </a:cubicBezTo>
                <a:cubicBezTo>
                  <a:pt x="69" y="263"/>
                  <a:pt x="108" y="205"/>
                  <a:pt x="156" y="157"/>
                </a:cubicBezTo>
                <a:cubicBezTo>
                  <a:pt x="205" y="108"/>
                  <a:pt x="263" y="69"/>
                  <a:pt x="327" y="42"/>
                </a:cubicBezTo>
                <a:cubicBezTo>
                  <a:pt x="391" y="15"/>
                  <a:pt x="461" y="0"/>
                  <a:pt x="535" y="0"/>
                </a:cubicBezTo>
                <a:cubicBezTo>
                  <a:pt x="609" y="0"/>
                  <a:pt x="680" y="15"/>
                  <a:pt x="744" y="42"/>
                </a:cubicBezTo>
                <a:cubicBezTo>
                  <a:pt x="808" y="69"/>
                  <a:pt x="866" y="108"/>
                  <a:pt x="914" y="157"/>
                </a:cubicBezTo>
                <a:cubicBezTo>
                  <a:pt x="963" y="205"/>
                  <a:pt x="1002" y="263"/>
                  <a:pt x="1029" y="327"/>
                </a:cubicBezTo>
                <a:cubicBezTo>
                  <a:pt x="1056" y="391"/>
                  <a:pt x="1071" y="462"/>
                  <a:pt x="1071" y="536"/>
                </a:cubicBezTo>
                <a:cubicBezTo>
                  <a:pt x="1071" y="610"/>
                  <a:pt x="1056" y="680"/>
                  <a:pt x="1029" y="744"/>
                </a:cubicBezTo>
                <a:cubicBezTo>
                  <a:pt x="1002" y="808"/>
                  <a:pt x="963" y="866"/>
                  <a:pt x="914" y="915"/>
                </a:cubicBezTo>
                <a:cubicBezTo>
                  <a:pt x="866" y="963"/>
                  <a:pt x="808" y="1002"/>
                  <a:pt x="744" y="1029"/>
                </a:cubicBezTo>
                <a:cubicBezTo>
                  <a:pt x="680" y="1056"/>
                  <a:pt x="609" y="1071"/>
                  <a:pt x="535" y="1071"/>
                </a:cubicBezTo>
              </a:path>
            </a:pathLst>
          </a:custGeom>
          <a:noFill/>
          <a:ln w="304800" cap="flat">
            <a:gradFill>
              <a:gsLst>
                <a:gs pos="0">
                  <a:srgbClr val="008278"/>
                </a:gs>
                <a:gs pos="100000">
                  <a:srgbClr val="008278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24" name="Freeform 63">
            <a:extLst>
              <a:ext uri="{FF2B5EF4-FFF2-40B4-BE49-F238E27FC236}">
                <a16:creationId xmlns:a16="http://schemas.microsoft.com/office/drawing/2014/main" id="{B6D58447-1D6C-4C7D-B508-27CD3F7C77E5}"/>
              </a:ext>
            </a:extLst>
          </p:cNvPr>
          <p:cNvSpPr>
            <a:spLocks/>
          </p:cNvSpPr>
          <p:nvPr/>
        </p:nvSpPr>
        <p:spPr bwMode="auto">
          <a:xfrm>
            <a:off x="4772025" y="4279956"/>
            <a:ext cx="1497013" cy="993775"/>
          </a:xfrm>
          <a:custGeom>
            <a:avLst/>
            <a:gdLst>
              <a:gd name="T0" fmla="*/ 493 w 493"/>
              <a:gd name="T1" fmla="*/ 327 h 327"/>
              <a:gd name="T2" fmla="*/ 285 w 493"/>
              <a:gd name="T3" fmla="*/ 285 h 327"/>
              <a:gd name="T4" fmla="*/ 114 w 493"/>
              <a:gd name="T5" fmla="*/ 171 h 327"/>
              <a:gd name="T6" fmla="*/ 0 w 493"/>
              <a:gd name="T7" fmla="*/ 0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3" h="327">
                <a:moveTo>
                  <a:pt x="493" y="327"/>
                </a:moveTo>
                <a:cubicBezTo>
                  <a:pt x="419" y="327"/>
                  <a:pt x="349" y="312"/>
                  <a:pt x="285" y="285"/>
                </a:cubicBezTo>
                <a:cubicBezTo>
                  <a:pt x="221" y="258"/>
                  <a:pt x="163" y="219"/>
                  <a:pt x="114" y="171"/>
                </a:cubicBezTo>
                <a:cubicBezTo>
                  <a:pt x="66" y="122"/>
                  <a:pt x="27" y="64"/>
                  <a:pt x="0" y="0"/>
                </a:cubicBezTo>
              </a:path>
            </a:pathLst>
          </a:custGeom>
          <a:noFill/>
          <a:ln w="304800" cap="flat">
            <a:solidFill>
              <a:schemeClr val="bg1">
                <a:alpha val="4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26" name="Rectangle 71">
            <a:extLst>
              <a:ext uri="{FF2B5EF4-FFF2-40B4-BE49-F238E27FC236}">
                <a16:creationId xmlns:a16="http://schemas.microsoft.com/office/drawing/2014/main" id="{F5CDD6D5-5F1E-4B50-B4AB-FA1884EEA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013" y="2975884"/>
            <a:ext cx="276998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需求说明</a:t>
            </a:r>
            <a:endParaRPr kumimoji="0" lang="zh-CN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27" name="Rectangle 72">
            <a:extLst>
              <a:ext uri="{FF2B5EF4-FFF2-40B4-BE49-F238E27FC236}">
                <a16:creationId xmlns:a16="http://schemas.microsoft.com/office/drawing/2014/main" id="{FAE424A0-0F14-47D5-8B0A-8F4B0426F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2224" y="3806881"/>
            <a:ext cx="271362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+mn-cs"/>
              </a:rPr>
              <a:t>requirement</a:t>
            </a:r>
            <a:endParaRPr kumimoji="0" lang="zh-CN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28" name="Rectangle 61">
            <a:extLst>
              <a:ext uri="{FF2B5EF4-FFF2-40B4-BE49-F238E27FC236}">
                <a16:creationId xmlns:a16="http://schemas.microsoft.com/office/drawing/2014/main" id="{1BEF0ED6-B1D5-4146-9E1C-951DC6CB2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250" y="3054406"/>
            <a:ext cx="92172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+mn-cs"/>
              </a:rPr>
              <a:t>75%</a:t>
            </a:r>
            <a:endParaRPr kumimoji="0" lang="zh-CN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32" name="Oval 73">
            <a:extLst>
              <a:ext uri="{FF2B5EF4-FFF2-40B4-BE49-F238E27FC236}">
                <a16:creationId xmlns:a16="http://schemas.microsoft.com/office/drawing/2014/main" id="{AC7C5252-EABA-4CF4-B753-E724D11D2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338" y="2549581"/>
            <a:ext cx="1562100" cy="1563688"/>
          </a:xfrm>
          <a:prstGeom prst="ellipse">
            <a:avLst/>
          </a:prstGeom>
          <a:noFill/>
          <a:ln w="242888" cap="flat">
            <a:gradFill>
              <a:gsLst>
                <a:gs pos="0">
                  <a:srgbClr val="008278"/>
                </a:gs>
                <a:gs pos="100000">
                  <a:srgbClr val="008278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33" name="Rectangle 107">
            <a:extLst>
              <a:ext uri="{FF2B5EF4-FFF2-40B4-BE49-F238E27FC236}">
                <a16:creationId xmlns:a16="http://schemas.microsoft.com/office/drawing/2014/main" id="{6A1649B3-5AE4-4109-BE16-6EBABFD01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8325" y="3054406"/>
            <a:ext cx="92172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+mn-cs"/>
              </a:rPr>
              <a:t>25%</a:t>
            </a:r>
            <a:endParaRPr kumimoji="0" lang="zh-CN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34" name="Oval 108">
            <a:extLst>
              <a:ext uri="{FF2B5EF4-FFF2-40B4-BE49-F238E27FC236}">
                <a16:creationId xmlns:a16="http://schemas.microsoft.com/office/drawing/2014/main" id="{6AD17400-20CD-497B-A7FF-D5DAD3CE2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2413" y="2549581"/>
            <a:ext cx="1562100" cy="1563688"/>
          </a:xfrm>
          <a:prstGeom prst="ellipse">
            <a:avLst/>
          </a:prstGeom>
          <a:noFill/>
          <a:ln w="242888" cap="flat">
            <a:gradFill>
              <a:gsLst>
                <a:gs pos="0">
                  <a:srgbClr val="008278"/>
                </a:gs>
                <a:gs pos="100000">
                  <a:srgbClr val="008278">
                    <a:alpha val="2000"/>
                  </a:srgb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36" name="TextBox 176">
            <a:extLst>
              <a:ext uri="{FF2B5EF4-FFF2-40B4-BE49-F238E27FC236}">
                <a16:creationId xmlns:a16="http://schemas.microsoft.com/office/drawing/2014/main" id="{10377099-6861-4A8A-806A-CE729E6A8518}"/>
              </a:ext>
            </a:extLst>
          </p:cNvPr>
          <p:cNvSpPr txBox="1"/>
          <p:nvPr/>
        </p:nvSpPr>
        <p:spPr>
          <a:xfrm>
            <a:off x="1875257" y="4388481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功能性需求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38" name="TextBox 176">
            <a:extLst>
              <a:ext uri="{FF2B5EF4-FFF2-40B4-BE49-F238E27FC236}">
                <a16:creationId xmlns:a16="http://schemas.microsoft.com/office/drawing/2014/main" id="{72B7B9DF-229F-4448-996C-1FD29F5462F6}"/>
              </a:ext>
            </a:extLst>
          </p:cNvPr>
          <p:cNvSpPr txBox="1"/>
          <p:nvPr/>
        </p:nvSpPr>
        <p:spPr>
          <a:xfrm>
            <a:off x="9155787" y="4426736"/>
            <a:ext cx="156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非功能性需求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87137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  <p:bldP spid="27" grpId="0"/>
      <p:bldP spid="28" grpId="0"/>
      <p:bldP spid="32" grpId="0" animBg="1"/>
      <p:bldP spid="33" grpId="0"/>
      <p:bldP spid="34" grpId="0" animBg="1"/>
      <p:bldP spid="36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rgbClr val="01455C"/>
            </a:gs>
            <a:gs pos="55582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AD9DD82-F83F-4235-A693-76349BD89ED6}"/>
              </a:ext>
            </a:extLst>
          </p:cNvPr>
          <p:cNvSpPr/>
          <p:nvPr/>
        </p:nvSpPr>
        <p:spPr>
          <a:xfrm>
            <a:off x="6085193" y="410523"/>
            <a:ext cx="3802660" cy="6288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008080"/>
              </a:highlight>
            </a:endParaRPr>
          </a:p>
        </p:txBody>
      </p:sp>
      <p:sp>
        <p:nvSpPr>
          <p:cNvPr id="65" name="任意多边形 64"/>
          <p:cNvSpPr/>
          <p:nvPr/>
        </p:nvSpPr>
        <p:spPr>
          <a:xfrm>
            <a:off x="-11143" y="2736767"/>
            <a:ext cx="12214286" cy="4114800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>
            <a:gsLst>
              <a:gs pos="0">
                <a:srgbClr val="4CBDA4">
                  <a:alpha val="0"/>
                </a:srgbClr>
              </a:gs>
              <a:gs pos="62000">
                <a:srgbClr val="51BFA7">
                  <a:alpha val="33000"/>
                </a:srgbClr>
              </a:gs>
              <a:gs pos="36000">
                <a:srgbClr val="4CBDA4">
                  <a:lumMod val="96000"/>
                  <a:lumOff val="4000"/>
                  <a:alpha val="2000"/>
                </a:srgbClr>
              </a:gs>
              <a:gs pos="88000">
                <a:srgbClr val="4CBDA4">
                  <a:alpha val="61000"/>
                </a:srgbClr>
              </a:gs>
              <a:gs pos="100000">
                <a:srgbClr val="4CBDA4">
                  <a:lumMod val="70000"/>
                  <a:alpha val="7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C6F53F2-B5EC-4EB0-87BC-6D6602E52460}"/>
              </a:ext>
            </a:extLst>
          </p:cNvPr>
          <p:cNvGrpSpPr/>
          <p:nvPr/>
        </p:nvGrpSpPr>
        <p:grpSpPr>
          <a:xfrm>
            <a:off x="1396099" y="1625869"/>
            <a:ext cx="4161051" cy="4596868"/>
            <a:chOff x="1098678" y="887948"/>
            <a:chExt cx="4900624" cy="5413902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6D1306D-6610-4D40-906C-62583F50ED0D}"/>
                </a:ext>
              </a:extLst>
            </p:cNvPr>
            <p:cNvGrpSpPr/>
            <p:nvPr/>
          </p:nvGrpSpPr>
          <p:grpSpPr>
            <a:xfrm>
              <a:off x="1098678" y="887948"/>
              <a:ext cx="4900624" cy="5413902"/>
              <a:chOff x="3608070" y="806132"/>
              <a:chExt cx="5001984" cy="5525878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DE2EE458-039D-4FCD-8D89-968BF3E10390}"/>
                  </a:ext>
                </a:extLst>
              </p:cNvPr>
              <p:cNvSpPr/>
              <p:nvPr/>
            </p:nvSpPr>
            <p:spPr>
              <a:xfrm>
                <a:off x="3623310" y="818356"/>
                <a:ext cx="4932363" cy="4932363"/>
              </a:xfrm>
              <a:prstGeom prst="ellipse">
                <a:avLst/>
              </a:prstGeom>
              <a:noFill/>
              <a:ln w="15875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cs typeface="+mn-cs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18497E96-8AC5-47B4-86F9-7AE48278F710}"/>
                  </a:ext>
                </a:extLst>
              </p:cNvPr>
              <p:cNvSpPr/>
              <p:nvPr/>
            </p:nvSpPr>
            <p:spPr>
              <a:xfrm>
                <a:off x="4066857" y="1257300"/>
                <a:ext cx="4054476" cy="4054476"/>
              </a:xfrm>
              <a:prstGeom prst="ellipse">
                <a:avLst/>
              </a:prstGeom>
              <a:noFill/>
              <a:ln>
                <a:solidFill>
                  <a:schemeClr val="bg1"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cs typeface="+mn-cs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5040B530-DBB9-4E15-885A-F43F9ABD7034}"/>
                  </a:ext>
                </a:extLst>
              </p:cNvPr>
              <p:cNvSpPr/>
              <p:nvPr/>
            </p:nvSpPr>
            <p:spPr>
              <a:xfrm>
                <a:off x="4495800" y="1684338"/>
                <a:ext cx="3200400" cy="3200400"/>
              </a:xfrm>
              <a:prstGeom prst="ellipse">
                <a:avLst/>
              </a:prstGeom>
              <a:noFill/>
              <a:ln>
                <a:solidFill>
                  <a:schemeClr val="bg1"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cs typeface="+mn-cs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7229BBA8-193E-4C1D-9C43-E79D2EBF3EEE}"/>
                  </a:ext>
                </a:extLst>
              </p:cNvPr>
              <p:cNvSpPr/>
              <p:nvPr/>
            </p:nvSpPr>
            <p:spPr>
              <a:xfrm>
                <a:off x="4956810" y="2141538"/>
                <a:ext cx="2286000" cy="2286000"/>
              </a:xfrm>
              <a:prstGeom prst="ellipse">
                <a:avLst/>
              </a:prstGeom>
              <a:solidFill>
                <a:srgbClr val="01364D"/>
              </a:solidFill>
              <a:ln>
                <a:solidFill>
                  <a:schemeClr val="bg1">
                    <a:alpha val="2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cs typeface="+mn-cs"/>
                </a:endParaRPr>
              </a:p>
            </p:txBody>
          </p:sp>
          <p:sp>
            <p:nvSpPr>
              <p:cNvPr id="28" name="弧形 27">
                <a:extLst>
                  <a:ext uri="{FF2B5EF4-FFF2-40B4-BE49-F238E27FC236}">
                    <a16:creationId xmlns:a16="http://schemas.microsoft.com/office/drawing/2014/main" id="{0442C896-CE47-4933-AF7F-D58169224B64}"/>
                  </a:ext>
                </a:extLst>
              </p:cNvPr>
              <p:cNvSpPr/>
              <p:nvPr/>
            </p:nvSpPr>
            <p:spPr>
              <a:xfrm>
                <a:off x="3608070" y="806132"/>
                <a:ext cx="4956810" cy="4956810"/>
              </a:xfrm>
              <a:prstGeom prst="arc">
                <a:avLst>
                  <a:gd name="adj1" fmla="val 19605176"/>
                  <a:gd name="adj2" fmla="val 6878941"/>
                </a:avLst>
              </a:prstGeom>
              <a:ln w="25400" cap="rnd">
                <a:solidFill>
                  <a:srgbClr val="43AB98"/>
                </a:solidFill>
                <a:round/>
              </a:ln>
              <a:effectLst>
                <a:glow rad="419100">
                  <a:srgbClr val="43AB98">
                    <a:alpha val="8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cs typeface="+mn-cs"/>
                </a:endParaRPr>
              </a:p>
            </p:txBody>
          </p:sp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D3A6B70D-D19C-4BFD-BB46-D638947A10DF}"/>
                  </a:ext>
                </a:extLst>
              </p:cNvPr>
              <p:cNvSpPr/>
              <p:nvPr/>
            </p:nvSpPr>
            <p:spPr>
              <a:xfrm>
                <a:off x="4080510" y="1265237"/>
                <a:ext cx="4038600" cy="4038600"/>
              </a:xfrm>
              <a:prstGeom prst="arc">
                <a:avLst>
                  <a:gd name="adj1" fmla="val 6359088"/>
                  <a:gd name="adj2" fmla="val 11782640"/>
                </a:avLst>
              </a:prstGeom>
              <a:ln w="25400" cap="rnd">
                <a:solidFill>
                  <a:srgbClr val="43AB98"/>
                </a:solidFill>
                <a:round/>
              </a:ln>
              <a:effectLst>
                <a:glow rad="381000">
                  <a:srgbClr val="43AB98">
                    <a:alpha val="6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cs typeface="+mn-cs"/>
                </a:endParaRPr>
              </a:p>
            </p:txBody>
          </p:sp>
          <p:sp>
            <p:nvSpPr>
              <p:cNvPr id="30" name="弧形 29">
                <a:extLst>
                  <a:ext uri="{FF2B5EF4-FFF2-40B4-BE49-F238E27FC236}">
                    <a16:creationId xmlns:a16="http://schemas.microsoft.com/office/drawing/2014/main" id="{471A48C5-8C28-4F9C-9695-DA8AD748AD5D}"/>
                  </a:ext>
                </a:extLst>
              </p:cNvPr>
              <p:cNvSpPr/>
              <p:nvPr/>
            </p:nvSpPr>
            <p:spPr>
              <a:xfrm>
                <a:off x="4488498" y="1677033"/>
                <a:ext cx="3215006" cy="3215008"/>
              </a:xfrm>
              <a:prstGeom prst="arc">
                <a:avLst>
                  <a:gd name="adj1" fmla="val 10489055"/>
                  <a:gd name="adj2" fmla="val 15585672"/>
                </a:avLst>
              </a:prstGeom>
              <a:ln w="25400" cap="rnd">
                <a:solidFill>
                  <a:srgbClr val="43AB98"/>
                </a:solidFill>
                <a:round/>
              </a:ln>
              <a:effectLst>
                <a:glow rad="241300">
                  <a:srgbClr val="43AB98">
                    <a:alpha val="11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cs typeface="+mn-cs"/>
                </a:endParaRPr>
              </a:p>
            </p:txBody>
          </p:sp>
          <p:sp>
            <p:nvSpPr>
              <p:cNvPr id="31" name="弧形 30">
                <a:extLst>
                  <a:ext uri="{FF2B5EF4-FFF2-40B4-BE49-F238E27FC236}">
                    <a16:creationId xmlns:a16="http://schemas.microsoft.com/office/drawing/2014/main" id="{CE7069F8-BF17-4314-A6E6-57290DC4B07C}"/>
                  </a:ext>
                </a:extLst>
              </p:cNvPr>
              <p:cNvSpPr/>
              <p:nvPr/>
            </p:nvSpPr>
            <p:spPr>
              <a:xfrm>
                <a:off x="4957688" y="2148840"/>
                <a:ext cx="2272814" cy="2272816"/>
              </a:xfrm>
              <a:prstGeom prst="arc">
                <a:avLst>
                  <a:gd name="adj1" fmla="val 18854166"/>
                  <a:gd name="adj2" fmla="val 4567817"/>
                </a:avLst>
              </a:prstGeom>
              <a:ln w="25400" cap="rnd">
                <a:solidFill>
                  <a:srgbClr val="43AB98"/>
                </a:solidFill>
                <a:round/>
              </a:ln>
              <a:effectLst>
                <a:glow rad="190500">
                  <a:srgbClr val="43AB98">
                    <a:alpha val="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cs typeface="+mn-cs"/>
                </a:endParaRPr>
              </a:p>
            </p:txBody>
          </p:sp>
          <p:graphicFrame>
            <p:nvGraphicFramePr>
              <p:cNvPr id="32" name="图表 31">
                <a:extLst>
                  <a:ext uri="{FF2B5EF4-FFF2-40B4-BE49-F238E27FC236}">
                    <a16:creationId xmlns:a16="http://schemas.microsoft.com/office/drawing/2014/main" id="{425A568E-DA22-4950-9B4D-08E8A9AF306E}"/>
                  </a:ext>
                </a:extLst>
              </p:cNvPr>
              <p:cNvGraphicFramePr/>
              <p:nvPr>
                <p:extLst/>
              </p:nvPr>
            </p:nvGraphicFramePr>
            <p:xfrm>
              <a:off x="5333390" y="2141538"/>
              <a:ext cx="1525220" cy="194625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65F0B50C-B191-4836-A4C3-20638DACC21E}"/>
                  </a:ext>
                </a:extLst>
              </p:cNvPr>
              <p:cNvCxnSpPr/>
              <p:nvPr/>
            </p:nvCxnSpPr>
            <p:spPr>
              <a:xfrm flipH="1">
                <a:off x="7613642" y="5574837"/>
                <a:ext cx="996412" cy="75717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1A7DE505-5AAB-46EF-B56B-778903C2D647}"/>
                </a:ext>
              </a:extLst>
            </p:cNvPr>
            <p:cNvSpPr/>
            <p:nvPr/>
          </p:nvSpPr>
          <p:spPr>
            <a:xfrm rot="9640313">
              <a:off x="3032007" y="3037919"/>
              <a:ext cx="883498" cy="76163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outerShdw dist="38100" dir="2700000" algn="tl" rotWithShape="0">
                <a:prstClr val="black">
                  <a:alpha val="4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cs typeface="+mn-cs"/>
              </a:endParaRPr>
            </a:p>
          </p:txBody>
        </p:sp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4464D626-8A7B-4413-8738-E553399485FC}"/>
                </a:ext>
              </a:extLst>
            </p:cNvPr>
            <p:cNvSpPr/>
            <p:nvPr/>
          </p:nvSpPr>
          <p:spPr>
            <a:xfrm rot="15300000">
              <a:off x="3549881" y="2976280"/>
              <a:ext cx="425408" cy="366732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outerShdw dist="38100" dir="2700000" algn="tl" rotWithShape="0">
                <a:prstClr val="black">
                  <a:alpha val="4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cs typeface="+mn-cs"/>
              </a:endParaRPr>
            </a:p>
          </p:txBody>
        </p:sp>
      </p:grpSp>
      <p:sp>
        <p:nvSpPr>
          <p:cNvPr id="40" name="文本框 39" descr="页面标题">
            <a:extLst>
              <a:ext uri="{FF2B5EF4-FFF2-40B4-BE49-F238E27FC236}">
                <a16:creationId xmlns:a16="http://schemas.microsoft.com/office/drawing/2014/main" id="{9A51251F-FAB1-4341-B465-E7C2B2BC8614}"/>
              </a:ext>
            </a:extLst>
          </p:cNvPr>
          <p:cNvSpPr txBox="1"/>
          <p:nvPr/>
        </p:nvSpPr>
        <p:spPr>
          <a:xfrm>
            <a:off x="380554" y="224166"/>
            <a:ext cx="3219979" cy="500522"/>
          </a:xfrm>
          <a:prstGeom prst="rect">
            <a:avLst/>
          </a:prstGeom>
          <a:noFill/>
          <a:effectLst>
            <a:outerShdw blurRad="889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功能性需求</a:t>
            </a:r>
            <a:endParaRPr kumimoji="0" lang="zh-CN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401124A-74AF-4782-A157-1477C1531268}"/>
              </a:ext>
            </a:extLst>
          </p:cNvPr>
          <p:cNvCxnSpPr>
            <a:cxnSpLocks/>
          </p:cNvCxnSpPr>
          <p:nvPr/>
        </p:nvCxnSpPr>
        <p:spPr>
          <a:xfrm>
            <a:off x="471638" y="737547"/>
            <a:ext cx="1570701" cy="0"/>
          </a:xfrm>
          <a:prstGeom prst="line">
            <a:avLst/>
          </a:prstGeom>
          <a:ln w="222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F96320A-846C-41E0-8648-4413B953E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691" y="410523"/>
            <a:ext cx="3802660" cy="6288428"/>
          </a:xfrm>
          <a:prstGeom prst="rect">
            <a:avLst/>
          </a:prstGeom>
        </p:spPr>
      </p:pic>
      <p:sp>
        <p:nvSpPr>
          <p:cNvPr id="7" name="思想气泡: 云 6">
            <a:extLst>
              <a:ext uri="{FF2B5EF4-FFF2-40B4-BE49-F238E27FC236}">
                <a16:creationId xmlns:a16="http://schemas.microsoft.com/office/drawing/2014/main" id="{09A2C0C8-245E-4BD2-B885-93C24CDCB89F}"/>
              </a:ext>
            </a:extLst>
          </p:cNvPr>
          <p:cNvSpPr/>
          <p:nvPr/>
        </p:nvSpPr>
        <p:spPr>
          <a:xfrm>
            <a:off x="10412892" y="724688"/>
            <a:ext cx="1638536" cy="926148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￣▽￣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)~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57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E1940B7-491D-4E0C-BC5F-5956633C503E}"/>
              </a:ext>
            </a:extLst>
          </p:cNvPr>
          <p:cNvSpPr/>
          <p:nvPr/>
        </p:nvSpPr>
        <p:spPr>
          <a:xfrm>
            <a:off x="2363163" y="3456073"/>
            <a:ext cx="652470" cy="45719"/>
          </a:xfrm>
          <a:prstGeom prst="rect">
            <a:avLst/>
          </a:prstGeom>
          <a:gradFill>
            <a:gsLst>
              <a:gs pos="0">
                <a:srgbClr val="008278"/>
              </a:gs>
              <a:gs pos="100000">
                <a:srgbClr val="008278">
                  <a:alpha val="0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任意多边形 20">
            <a:extLst>
              <a:ext uri="{FF2B5EF4-FFF2-40B4-BE49-F238E27FC236}">
                <a16:creationId xmlns:a16="http://schemas.microsoft.com/office/drawing/2014/main" id="{C672216D-E96F-4C06-B7C3-27B1445BF7E3}"/>
              </a:ext>
            </a:extLst>
          </p:cNvPr>
          <p:cNvSpPr/>
          <p:nvPr/>
        </p:nvSpPr>
        <p:spPr>
          <a:xfrm flipH="1" flipV="1">
            <a:off x="19664" y="0"/>
            <a:ext cx="12152671" cy="6858000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>
            <a:gsLst>
              <a:gs pos="0">
                <a:srgbClr val="4CBDA4">
                  <a:alpha val="0"/>
                </a:srgbClr>
              </a:gs>
              <a:gs pos="49000">
                <a:srgbClr val="4CBDA4">
                  <a:lumMod val="96000"/>
                  <a:lumOff val="4000"/>
                  <a:alpha val="2000"/>
                </a:srgbClr>
              </a:gs>
              <a:gs pos="70000">
                <a:srgbClr val="4CBDA4">
                  <a:alpha val="29000"/>
                </a:srgbClr>
              </a:gs>
              <a:gs pos="100000">
                <a:srgbClr val="4CBDA4">
                  <a:lumMod val="70000"/>
                  <a:alpha val="7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 descr="页面标题">
            <a:extLst>
              <a:ext uri="{FF2B5EF4-FFF2-40B4-BE49-F238E27FC236}">
                <a16:creationId xmlns:a16="http://schemas.microsoft.com/office/drawing/2014/main" id="{DA9CBEDD-2CA9-49CE-83ED-78DAC83F1F63}"/>
              </a:ext>
            </a:extLst>
          </p:cNvPr>
          <p:cNvSpPr txBox="1"/>
          <p:nvPr/>
        </p:nvSpPr>
        <p:spPr>
          <a:xfrm>
            <a:off x="380554" y="224166"/>
            <a:ext cx="3219979" cy="500522"/>
          </a:xfrm>
          <a:prstGeom prst="rect">
            <a:avLst/>
          </a:prstGeom>
          <a:noFill/>
          <a:effectLst>
            <a:outerShdw blurRad="889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用户界面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EC2E49C-2525-4E4F-9751-034C0D00437C}"/>
              </a:ext>
            </a:extLst>
          </p:cNvPr>
          <p:cNvCxnSpPr/>
          <p:nvPr/>
        </p:nvCxnSpPr>
        <p:spPr>
          <a:xfrm>
            <a:off x="537376" y="724688"/>
            <a:ext cx="1131147" cy="0"/>
          </a:xfrm>
          <a:prstGeom prst="line">
            <a:avLst/>
          </a:prstGeom>
          <a:ln w="222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E561744-D8C3-4C79-B048-A17B0F257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644" y="1002156"/>
            <a:ext cx="5605945" cy="4853688"/>
          </a:xfrm>
          <a:prstGeom prst="rect">
            <a:avLst/>
          </a:prstGeom>
        </p:spPr>
      </p:pic>
      <p:cxnSp>
        <p:nvCxnSpPr>
          <p:cNvPr id="4" name="连接符: 曲线 3">
            <a:extLst>
              <a:ext uri="{FF2B5EF4-FFF2-40B4-BE49-F238E27FC236}">
                <a16:creationId xmlns:a16="http://schemas.microsoft.com/office/drawing/2014/main" id="{0DFAEC14-2CD8-43C7-817A-0B0277EFE0DD}"/>
              </a:ext>
            </a:extLst>
          </p:cNvPr>
          <p:cNvCxnSpPr/>
          <p:nvPr/>
        </p:nvCxnSpPr>
        <p:spPr>
          <a:xfrm>
            <a:off x="1102949" y="1002156"/>
            <a:ext cx="4113944" cy="3223335"/>
          </a:xfrm>
          <a:prstGeom prst="curvedConnector3">
            <a:avLst/>
          </a:prstGeom>
          <a:ln w="38100">
            <a:solidFill>
              <a:schemeClr val="bg1">
                <a:alpha val="8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57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/>
          <p:cNvCxnSpPr/>
          <p:nvPr/>
        </p:nvCxnSpPr>
        <p:spPr>
          <a:xfrm flipH="1">
            <a:off x="7368770" y="418841"/>
            <a:ext cx="1550114" cy="1177932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9541718" y="4765745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1849179" y="2374800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2184791" y="4640912"/>
            <a:ext cx="1240221" cy="94244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8753657" y="1247403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7039806" y="3641376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任意多边形 40"/>
          <p:cNvSpPr/>
          <p:nvPr/>
        </p:nvSpPr>
        <p:spPr>
          <a:xfrm rot="10800000">
            <a:off x="10302" y="8676"/>
            <a:ext cx="12181697" cy="6849324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 flip="none" rotWithShape="1">
            <a:gsLst>
              <a:gs pos="0">
                <a:srgbClr val="4CBDA4">
                  <a:alpha val="0"/>
                </a:srgbClr>
              </a:gs>
              <a:gs pos="56000">
                <a:srgbClr val="4CBDA4">
                  <a:lumMod val="96000"/>
                  <a:lumOff val="4000"/>
                  <a:alpha val="2000"/>
                </a:srgbClr>
              </a:gs>
              <a:gs pos="84000">
                <a:srgbClr val="4CBDA4">
                  <a:alpha val="21000"/>
                </a:srgbClr>
              </a:gs>
              <a:gs pos="100000">
                <a:srgbClr val="4CBDA4">
                  <a:lumMod val="70000"/>
                  <a:alpha val="3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文本框 41" descr="章节序号1"/>
          <p:cNvSpPr txBox="1"/>
          <p:nvPr/>
        </p:nvSpPr>
        <p:spPr>
          <a:xfrm>
            <a:off x="1373662" y="2429027"/>
            <a:ext cx="1991290" cy="1569660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36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02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 useBgFill="1">
        <p:nvSpPr>
          <p:cNvPr id="43" name="等腰三角形 42"/>
          <p:cNvSpPr/>
          <p:nvPr/>
        </p:nvSpPr>
        <p:spPr>
          <a:xfrm>
            <a:off x="1543050" y="2759523"/>
            <a:ext cx="2228850" cy="1213486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726074" y="1648309"/>
            <a:ext cx="2977284" cy="2753942"/>
            <a:chOff x="5278629" y="2471806"/>
            <a:chExt cx="1743558" cy="1612764"/>
          </a:xfrm>
        </p:grpSpPr>
        <p:grpSp>
          <p:nvGrpSpPr>
            <p:cNvPr id="48" name="组合 47"/>
            <p:cNvGrpSpPr/>
            <p:nvPr/>
          </p:nvGrpSpPr>
          <p:grpSpPr>
            <a:xfrm>
              <a:off x="5396142" y="2471806"/>
              <a:ext cx="1626045" cy="1515925"/>
              <a:chOff x="4619529" y="2032795"/>
              <a:chExt cx="2909045" cy="2712037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4675434" y="2078502"/>
                <a:ext cx="2813538" cy="2616591"/>
              </a:xfrm>
              <a:custGeom>
                <a:avLst/>
                <a:gdLst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815926 w 2813538"/>
                  <a:gd name="connsiteY15" fmla="*/ 1252025 h 2616591"/>
                  <a:gd name="connsiteX16" fmla="*/ 956603 w 2813538"/>
                  <a:gd name="connsiteY16" fmla="*/ 1153551 h 2616591"/>
                  <a:gd name="connsiteX17" fmla="*/ 1041009 w 2813538"/>
                  <a:gd name="connsiteY17" fmla="*/ 1083213 h 2616591"/>
                  <a:gd name="connsiteX18" fmla="*/ 1055077 w 2813538"/>
                  <a:gd name="connsiteY18" fmla="*/ 1041010 h 2616591"/>
                  <a:gd name="connsiteX19" fmla="*/ 759655 w 2813538"/>
                  <a:gd name="connsiteY19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956603 w 2813538"/>
                  <a:gd name="connsiteY15" fmla="*/ 1153551 h 2616591"/>
                  <a:gd name="connsiteX16" fmla="*/ 1041009 w 2813538"/>
                  <a:gd name="connsiteY16" fmla="*/ 1083213 h 2616591"/>
                  <a:gd name="connsiteX17" fmla="*/ 1055077 w 2813538"/>
                  <a:gd name="connsiteY17" fmla="*/ 1041010 h 2616591"/>
                  <a:gd name="connsiteX18" fmla="*/ 759655 w 2813538"/>
                  <a:gd name="connsiteY18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1041009 w 2813538"/>
                  <a:gd name="connsiteY15" fmla="*/ 1083213 h 2616591"/>
                  <a:gd name="connsiteX16" fmla="*/ 1055077 w 2813538"/>
                  <a:gd name="connsiteY16" fmla="*/ 1041010 h 2616591"/>
                  <a:gd name="connsiteX17" fmla="*/ 759655 w 2813538"/>
                  <a:gd name="connsiteY17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1041009 w 2813538"/>
                  <a:gd name="connsiteY15" fmla="*/ 1083213 h 2616591"/>
                  <a:gd name="connsiteX16" fmla="*/ 759655 w 2813538"/>
                  <a:gd name="connsiteY16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1041009 w 2813538"/>
                  <a:gd name="connsiteY14" fmla="*/ 1083213 h 2616591"/>
                  <a:gd name="connsiteX15" fmla="*/ 759655 w 2813538"/>
                  <a:gd name="connsiteY15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1041009 w 2813538"/>
                  <a:gd name="connsiteY13" fmla="*/ 1083213 h 2616591"/>
                  <a:gd name="connsiteX14" fmla="*/ 759655 w 2813538"/>
                  <a:gd name="connsiteY14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1041009 w 2813538"/>
                  <a:gd name="connsiteY12" fmla="*/ 1083213 h 2616591"/>
                  <a:gd name="connsiteX13" fmla="*/ 759655 w 2813538"/>
                  <a:gd name="connsiteY13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1041009 w 2813538"/>
                  <a:gd name="connsiteY11" fmla="*/ 1083213 h 2616591"/>
                  <a:gd name="connsiteX12" fmla="*/ 759655 w 2813538"/>
                  <a:gd name="connsiteY12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1041009 w 2813538"/>
                  <a:gd name="connsiteY10" fmla="*/ 1083213 h 2616591"/>
                  <a:gd name="connsiteX11" fmla="*/ 759655 w 2813538"/>
                  <a:gd name="connsiteY11" fmla="*/ 1378634 h 2616591"/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1041009 w 2813538"/>
                  <a:gd name="connsiteY9" fmla="*/ 1083213 h 2616591"/>
                  <a:gd name="connsiteX10" fmla="*/ 759655 w 2813538"/>
                  <a:gd name="connsiteY10" fmla="*/ 1378634 h 2616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13538" h="2616591">
                    <a:moveTo>
                      <a:pt x="506437" y="0"/>
                    </a:moveTo>
                    <a:lnTo>
                      <a:pt x="815926" y="1491176"/>
                    </a:lnTo>
                    <a:lnTo>
                      <a:pt x="0" y="2602523"/>
                    </a:lnTo>
                    <a:lnTo>
                      <a:pt x="844061" y="1997613"/>
                    </a:lnTo>
                    <a:lnTo>
                      <a:pt x="2222695" y="2616591"/>
                    </a:lnTo>
                    <a:lnTo>
                      <a:pt x="1420837" y="1688123"/>
                    </a:lnTo>
                    <a:lnTo>
                      <a:pt x="2813538" y="1322363"/>
                    </a:lnTo>
                    <a:lnTo>
                      <a:pt x="1505243" y="1308296"/>
                    </a:lnTo>
                    <a:lnTo>
                      <a:pt x="1772529" y="309490"/>
                    </a:lnTo>
                    <a:lnTo>
                      <a:pt x="1041009" y="1083213"/>
                    </a:lnTo>
                    <a:lnTo>
                      <a:pt x="759655" y="1378634"/>
                    </a:lnTo>
                  </a:path>
                </a:pathLst>
              </a:custGeom>
              <a:noFill/>
              <a:ln w="0" cap="rnd">
                <a:solidFill>
                  <a:schemeClr val="bg1">
                    <a:alpha val="39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6401106" y="2362196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7449370" y="3365842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6870250" y="4665628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4619529" y="4644569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5139594" y="2032795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5393569" y="2771004"/>
              <a:ext cx="1219464" cy="1239194"/>
              <a:chOff x="5393569" y="2771004"/>
              <a:chExt cx="1219464" cy="1239194"/>
            </a:xfrm>
            <a:blipFill dpi="0" rotWithShape="1">
              <a:blip r:embed="rId3">
                <a:alphaModFix amt="56000"/>
              </a:blip>
              <a:srcRect/>
              <a:stretch>
                <a:fillRect/>
              </a:stretch>
            </a:blipFill>
          </p:grpSpPr>
          <p:sp>
            <p:nvSpPr>
              <p:cNvPr id="56" name="弦形 55"/>
              <p:cNvSpPr/>
              <p:nvPr/>
            </p:nvSpPr>
            <p:spPr>
              <a:xfrm rot="13028393">
                <a:off x="5393569" y="2825710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弦形 56"/>
              <p:cNvSpPr/>
              <p:nvPr/>
            </p:nvSpPr>
            <p:spPr>
              <a:xfrm rot="12992439" flipH="1">
                <a:off x="5428545" y="2771004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1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0" name="弧形 49"/>
            <p:cNvSpPr/>
            <p:nvPr/>
          </p:nvSpPr>
          <p:spPr>
            <a:xfrm>
              <a:off x="5278629" y="2663989"/>
              <a:ext cx="1420583" cy="1420581"/>
            </a:xfrm>
            <a:prstGeom prst="arc">
              <a:avLst>
                <a:gd name="adj1" fmla="val 16200000"/>
                <a:gd name="adj2" fmla="val 10130720"/>
              </a:avLst>
            </a:prstGeom>
            <a:ln w="9525" cap="rnd">
              <a:solidFill>
                <a:schemeClr val="bg1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836689" y="3177157"/>
              <a:ext cx="298248" cy="394244"/>
              <a:chOff x="6772962" y="4641498"/>
              <a:chExt cx="191869" cy="253626"/>
            </a:xfrm>
            <a:effectLst>
              <a:outerShdw dist="38100" dir="2700000" algn="tl" rotWithShape="0">
                <a:prstClr val="black">
                  <a:alpha val="21000"/>
                </a:prstClr>
              </a:outerShdw>
            </a:effectLst>
          </p:grpSpPr>
          <p:sp>
            <p:nvSpPr>
              <p:cNvPr id="52" name="Freeform 563"/>
              <p:cNvSpPr>
                <a:spLocks/>
              </p:cNvSpPr>
              <p:nvPr/>
            </p:nvSpPr>
            <p:spPr bwMode="auto">
              <a:xfrm>
                <a:off x="6772962" y="4828653"/>
                <a:ext cx="66942" cy="66471"/>
              </a:xfrm>
              <a:custGeom>
                <a:avLst/>
                <a:gdLst>
                  <a:gd name="T0" fmla="*/ 60 w 60"/>
                  <a:gd name="T1" fmla="*/ 32 h 60"/>
                  <a:gd name="T2" fmla="*/ 28 w 60"/>
                  <a:gd name="T3" fmla="*/ 60 h 60"/>
                  <a:gd name="T4" fmla="*/ 0 w 60"/>
                  <a:gd name="T5" fmla="*/ 30 h 60"/>
                  <a:gd name="T6" fmla="*/ 28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5" y="60"/>
                      <a:pt x="28" y="60"/>
                    </a:cubicBezTo>
                    <a:cubicBezTo>
                      <a:pt x="11" y="60"/>
                      <a:pt x="0" y="47"/>
                      <a:pt x="0" y="30"/>
                    </a:cubicBezTo>
                    <a:cubicBezTo>
                      <a:pt x="0" y="14"/>
                      <a:pt x="11" y="0"/>
                      <a:pt x="28" y="0"/>
                    </a:cubicBezTo>
                    <a:cubicBezTo>
                      <a:pt x="33" y="0"/>
                      <a:pt x="55" y="0"/>
                      <a:pt x="60" y="0"/>
                    </a:cubicBezTo>
                    <a:cubicBezTo>
                      <a:pt x="60" y="10"/>
                      <a:pt x="60" y="21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Freeform 564"/>
              <p:cNvSpPr>
                <a:spLocks/>
              </p:cNvSpPr>
              <p:nvPr/>
            </p:nvSpPr>
            <p:spPr bwMode="auto">
              <a:xfrm>
                <a:off x="6897889" y="4783868"/>
                <a:ext cx="66942" cy="66942"/>
              </a:xfrm>
              <a:custGeom>
                <a:avLst/>
                <a:gdLst>
                  <a:gd name="T0" fmla="*/ 60 w 60"/>
                  <a:gd name="T1" fmla="*/ 32 h 60"/>
                  <a:gd name="T2" fmla="*/ 32 w 60"/>
                  <a:gd name="T3" fmla="*/ 60 h 60"/>
                  <a:gd name="T4" fmla="*/ 0 w 60"/>
                  <a:gd name="T5" fmla="*/ 30 h 60"/>
                  <a:gd name="T6" fmla="*/ 32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9" y="60"/>
                      <a:pt x="32" y="60"/>
                    </a:cubicBezTo>
                    <a:cubicBezTo>
                      <a:pt x="15" y="60"/>
                      <a:pt x="0" y="47"/>
                      <a:pt x="0" y="30"/>
                    </a:cubicBezTo>
                    <a:cubicBezTo>
                      <a:pt x="0" y="14"/>
                      <a:pt x="15" y="0"/>
                      <a:pt x="32" y="0"/>
                    </a:cubicBezTo>
                    <a:cubicBezTo>
                      <a:pt x="37" y="0"/>
                      <a:pt x="55" y="0"/>
                      <a:pt x="60" y="0"/>
                    </a:cubicBezTo>
                    <a:cubicBezTo>
                      <a:pt x="60" y="10"/>
                      <a:pt x="60" y="22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Freeform 565"/>
              <p:cNvSpPr>
                <a:spLocks/>
              </p:cNvSpPr>
              <p:nvPr/>
            </p:nvSpPr>
            <p:spPr bwMode="auto">
              <a:xfrm>
                <a:off x="6839904" y="4641498"/>
                <a:ext cx="124927" cy="197997"/>
              </a:xfrm>
              <a:custGeom>
                <a:avLst/>
                <a:gdLst>
                  <a:gd name="T0" fmla="*/ 0 w 265"/>
                  <a:gd name="T1" fmla="*/ 420 h 420"/>
                  <a:gd name="T2" fmla="*/ 0 w 265"/>
                  <a:gd name="T3" fmla="*/ 104 h 420"/>
                  <a:gd name="T4" fmla="*/ 265 w 265"/>
                  <a:gd name="T5" fmla="*/ 0 h 420"/>
                  <a:gd name="T6" fmla="*/ 265 w 265"/>
                  <a:gd name="T7" fmla="*/ 34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5" h="420">
                    <a:moveTo>
                      <a:pt x="0" y="420"/>
                    </a:moveTo>
                    <a:lnTo>
                      <a:pt x="0" y="104"/>
                    </a:lnTo>
                    <a:lnTo>
                      <a:pt x="265" y="0"/>
                    </a:lnTo>
                    <a:lnTo>
                      <a:pt x="265" y="347"/>
                    </a:lnTo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Line 566"/>
              <p:cNvSpPr>
                <a:spLocks noChangeShapeType="1"/>
              </p:cNvSpPr>
              <p:nvPr/>
            </p:nvSpPr>
            <p:spPr bwMode="auto">
              <a:xfrm flipV="1">
                <a:off x="6839904" y="4685812"/>
                <a:ext cx="124927" cy="49028"/>
              </a:xfrm>
              <a:prstGeom prst="line">
                <a:avLst/>
              </a:pr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71" name="等腰三角形 70"/>
          <p:cNvSpPr/>
          <p:nvPr/>
        </p:nvSpPr>
        <p:spPr>
          <a:xfrm rot="9640313">
            <a:off x="6093420" y="2956846"/>
            <a:ext cx="883498" cy="761638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等腰三角形 71"/>
          <p:cNvSpPr/>
          <p:nvPr/>
        </p:nvSpPr>
        <p:spPr>
          <a:xfrm rot="15300000">
            <a:off x="6611294" y="2895207"/>
            <a:ext cx="425408" cy="366732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836643" y="4874438"/>
            <a:ext cx="445689" cy="445688"/>
            <a:chOff x="1305228" y="-2128087"/>
            <a:chExt cx="1293147" cy="1293147"/>
          </a:xfrm>
          <a:effectLst>
            <a:outerShdw dist="762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6" name="八角星 35"/>
            <p:cNvSpPr/>
            <p:nvPr/>
          </p:nvSpPr>
          <p:spPr>
            <a:xfrm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八角星 36"/>
            <p:cNvSpPr/>
            <p:nvPr/>
          </p:nvSpPr>
          <p:spPr>
            <a:xfrm rot="20278492"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" name="文本框 39" descr="章节标题1">
            <a:extLst>
              <a:ext uri="{FF2B5EF4-FFF2-40B4-BE49-F238E27FC236}">
                <a16:creationId xmlns:a16="http://schemas.microsoft.com/office/drawing/2014/main" id="{6655E17A-130F-4A20-9A7B-53FFBD1C47C9}"/>
              </a:ext>
            </a:extLst>
          </p:cNvPr>
          <p:cNvSpPr txBox="1"/>
          <p:nvPr/>
        </p:nvSpPr>
        <p:spPr>
          <a:xfrm>
            <a:off x="3171033" y="2603903"/>
            <a:ext cx="4148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类图设计</a:t>
            </a:r>
          </a:p>
        </p:txBody>
      </p:sp>
      <p:sp>
        <p:nvSpPr>
          <p:cNvPr id="73" name="文本框 72" descr="章节概要1">
            <a:extLst>
              <a:ext uri="{FF2B5EF4-FFF2-40B4-BE49-F238E27FC236}">
                <a16:creationId xmlns:a16="http://schemas.microsoft.com/office/drawing/2014/main" id="{E2799A6B-D043-4E01-9A90-D30A9B5B821B}"/>
              </a:ext>
            </a:extLst>
          </p:cNvPr>
          <p:cNvSpPr txBox="1"/>
          <p:nvPr/>
        </p:nvSpPr>
        <p:spPr>
          <a:xfrm>
            <a:off x="3200286" y="3259364"/>
            <a:ext cx="4545775" cy="28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1200" spc="1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好的设计，是成功的基础</a:t>
            </a:r>
          </a:p>
        </p:txBody>
      </p:sp>
    </p:spTree>
    <p:extLst>
      <p:ext uri="{BB962C8B-B14F-4D97-AF65-F5344CB8AC3E}">
        <p14:creationId xmlns:p14="http://schemas.microsoft.com/office/powerpoint/2010/main" val="21046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20">
            <a:extLst>
              <a:ext uri="{FF2B5EF4-FFF2-40B4-BE49-F238E27FC236}">
                <a16:creationId xmlns:a16="http://schemas.microsoft.com/office/drawing/2014/main" id="{589C2A62-983B-4E81-8459-670E997AE8E2}"/>
              </a:ext>
            </a:extLst>
          </p:cNvPr>
          <p:cNvSpPr/>
          <p:nvPr/>
        </p:nvSpPr>
        <p:spPr>
          <a:xfrm flipH="1" flipV="1">
            <a:off x="19664" y="0"/>
            <a:ext cx="12152671" cy="6858000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>
            <a:gsLst>
              <a:gs pos="0">
                <a:srgbClr val="4CBDA4">
                  <a:alpha val="0"/>
                </a:srgbClr>
              </a:gs>
              <a:gs pos="49000">
                <a:srgbClr val="4CBDA4">
                  <a:lumMod val="96000"/>
                  <a:lumOff val="4000"/>
                  <a:alpha val="2000"/>
                </a:srgbClr>
              </a:gs>
              <a:gs pos="70000">
                <a:srgbClr val="4CBDA4">
                  <a:alpha val="29000"/>
                </a:srgbClr>
              </a:gs>
              <a:gs pos="100000">
                <a:srgbClr val="4CBDA4">
                  <a:lumMod val="70000"/>
                  <a:alpha val="7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F85078-91A0-4125-87B1-C677B9758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3" y="117009"/>
            <a:ext cx="12056831" cy="662398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2486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ti 字体规范">
      <a:majorFont>
        <a:latin typeface="Segoe UI Black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315</Words>
  <Application>Microsoft Office PowerPoint</Application>
  <PresentationFormat>宽屏</PresentationFormat>
  <Paragraphs>100</Paragraphs>
  <Slides>19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等线</vt:lpstr>
      <vt:lpstr>方正黑体简体</vt:lpstr>
      <vt:lpstr>方正兰亭超细黑简体</vt:lpstr>
      <vt:lpstr>幼圆</vt:lpstr>
      <vt:lpstr>Arial</vt:lpstr>
      <vt:lpstr>Calibri</vt:lpstr>
      <vt:lpstr>Calibri Light</vt:lpstr>
      <vt:lpstr>Impact</vt:lpstr>
      <vt:lpstr>Impact</vt:lpstr>
      <vt:lpstr>Segoe UI Black</vt:lpstr>
      <vt:lpstr>Segoe UI Light</vt:lpstr>
      <vt:lpstr>Office 主题</vt:lpstr>
      <vt:lpstr>2_Office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004</dc:title>
  <dc:creator>小铺 PPT</dc:creator>
  <cp:lastModifiedBy>zhouqing_9611@163.com</cp:lastModifiedBy>
  <cp:revision>35</cp:revision>
  <dcterms:created xsi:type="dcterms:W3CDTF">2018-10-14T08:45:20Z</dcterms:created>
  <dcterms:modified xsi:type="dcterms:W3CDTF">2018-12-06T05:08:05Z</dcterms:modified>
</cp:coreProperties>
</file>